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3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7" r:id="rId2"/>
    <p:sldId id="277" r:id="rId3"/>
    <p:sldId id="280" r:id="rId4"/>
    <p:sldId id="262" r:id="rId5"/>
    <p:sldId id="268" r:id="rId6"/>
    <p:sldId id="281" r:id="rId7"/>
    <p:sldId id="282" r:id="rId8"/>
    <p:sldId id="284" r:id="rId9"/>
    <p:sldId id="285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1E2"/>
    <a:srgbClr val="3A9BBC"/>
    <a:srgbClr val="3A9BBA"/>
    <a:srgbClr val="3691AB"/>
    <a:srgbClr val="7B621F"/>
    <a:srgbClr val="745C1D"/>
    <a:srgbClr val="0E6D5B"/>
    <a:srgbClr val="937424"/>
    <a:srgbClr val="502020"/>
    <a:srgbClr val="17A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22"/>
  </p:normalViewPr>
  <p:slideViewPr>
    <p:cSldViewPr snapToGrid="0">
      <p:cViewPr varScale="1">
        <p:scale>
          <a:sx n="82" d="100"/>
          <a:sy n="82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NAP PAUL" userId="S::tp1361@bennett.edu.in::026c1102-ce68-4f6d-85b8-02b7c366b902" providerId="AD" clId="Web-{8FD16552-75E4-47C4-9D7C-09CD35D4D0FC}"/>
    <pc:docChg chg="modSld">
      <pc:chgData name="TUNAP PAUL" userId="S::tp1361@bennett.edu.in::026c1102-ce68-4f6d-85b8-02b7c366b902" providerId="AD" clId="Web-{8FD16552-75E4-47C4-9D7C-09CD35D4D0FC}" dt="2020-02-13T20:51:37.324" v="172" actId="1076"/>
      <pc:docMkLst>
        <pc:docMk/>
      </pc:docMkLst>
      <pc:sldChg chg="addSp delSp modSp mod setBg modClrScheme setClrOvrMap chgLayout">
        <pc:chgData name="TUNAP PAUL" userId="S::tp1361@bennett.edu.in::026c1102-ce68-4f6d-85b8-02b7c366b902" providerId="AD" clId="Web-{8FD16552-75E4-47C4-9D7C-09CD35D4D0FC}" dt="2020-02-13T20:51:37.324" v="172" actId="1076"/>
        <pc:sldMkLst>
          <pc:docMk/>
          <pc:sldMk cId="109857222" sldId="256"/>
        </pc:sldMkLst>
        <pc:spChg chg="mod ord">
          <ac:chgData name="TUNAP PAUL" userId="S::tp1361@bennett.edu.in::026c1102-ce68-4f6d-85b8-02b7c366b902" providerId="AD" clId="Web-{8FD16552-75E4-47C4-9D7C-09CD35D4D0FC}" dt="2020-02-13T20:51:13.511" v="168" actId="1076"/>
          <ac:spMkLst>
            <pc:docMk/>
            <pc:sldMk cId="109857222" sldId="256"/>
            <ac:spMk id="2" creationId="{00000000-0000-0000-0000-000000000000}"/>
          </ac:spMkLst>
        </pc:spChg>
        <pc:spChg chg="add mod ord">
          <ac:chgData name="TUNAP PAUL" userId="S::tp1361@bennett.edu.in::026c1102-ce68-4f6d-85b8-02b7c366b902" providerId="AD" clId="Web-{8FD16552-75E4-47C4-9D7C-09CD35D4D0FC}" dt="2020-02-13T20:44:08.507" v="124" actId="1076"/>
          <ac:spMkLst>
            <pc:docMk/>
            <pc:sldMk cId="109857222" sldId="256"/>
            <ac:spMk id="3" creationId="{3DB7A0B9-B5A2-417D-ACAF-27173F342481}"/>
          </ac:spMkLst>
        </pc:spChg>
        <pc:spChg chg="add del mod">
          <ac:chgData name="TUNAP PAUL" userId="S::tp1361@bennett.edu.in::026c1102-ce68-4f6d-85b8-02b7c366b902" providerId="AD" clId="Web-{8FD16552-75E4-47C4-9D7C-09CD35D4D0FC}" dt="2020-02-13T20:40:47.942" v="101"/>
          <ac:spMkLst>
            <pc:docMk/>
            <pc:sldMk cId="109857222" sldId="256"/>
            <ac:spMk id="5" creationId="{EDE9C7D7-52B5-49E4-9C3E-55B6B5D4CC5D}"/>
          </ac:spMkLst>
        </pc:spChg>
        <pc:spChg chg="mod ord">
          <ac:chgData name="TUNAP PAUL" userId="S::tp1361@bennett.edu.in::026c1102-ce68-4f6d-85b8-02b7c366b902" providerId="AD" clId="Web-{8FD16552-75E4-47C4-9D7C-09CD35D4D0FC}" dt="2020-02-13T20:51:13.526" v="169" actId="1076"/>
          <ac:spMkLst>
            <pc:docMk/>
            <pc:sldMk cId="109857222" sldId="256"/>
            <ac:spMk id="6" creationId="{1A703FF1-BF76-4F19-9123-E56FD560FDDF}"/>
          </ac:spMkLst>
        </pc:spChg>
        <pc:spChg chg="add mod">
          <ac:chgData name="TUNAP PAUL" userId="S::tp1361@bennett.edu.in::026c1102-ce68-4f6d-85b8-02b7c366b902" providerId="AD" clId="Web-{8FD16552-75E4-47C4-9D7C-09CD35D4D0FC}" dt="2020-02-13T20:45:23.960" v="126" actId="14100"/>
          <ac:spMkLst>
            <pc:docMk/>
            <pc:sldMk cId="109857222" sldId="256"/>
            <ac:spMk id="7" creationId="{1E231E4B-E35C-4F90-818D-B175E6B50CCA}"/>
          </ac:spMkLst>
        </pc:spChg>
        <pc:spChg chg="add del">
          <ac:chgData name="TUNAP PAUL" userId="S::tp1361@bennett.edu.in::026c1102-ce68-4f6d-85b8-02b7c366b902" providerId="AD" clId="Web-{8FD16552-75E4-47C4-9D7C-09CD35D4D0FC}" dt="2020-02-13T20:30:21.993" v="31"/>
          <ac:spMkLst>
            <pc:docMk/>
            <pc:sldMk cId="109857222" sldId="256"/>
            <ac:spMk id="8" creationId="{1DB7C82F-AB7E-4F0C-B829-FA1B9C415180}"/>
          </ac:spMkLst>
        </pc:spChg>
        <pc:spChg chg="add del">
          <ac:chgData name="TUNAP PAUL" userId="S::tp1361@bennett.edu.in::026c1102-ce68-4f6d-85b8-02b7c366b902" providerId="AD" clId="Web-{8FD16552-75E4-47C4-9D7C-09CD35D4D0FC}" dt="2020-02-13T20:37:35.233" v="77"/>
          <ac:spMkLst>
            <pc:docMk/>
            <pc:sldMk cId="109857222" sldId="256"/>
            <ac:spMk id="9" creationId="{43421B4C-AA27-4F32-AA73-DA587F2729B0}"/>
          </ac:spMkLst>
        </pc:spChg>
        <pc:spChg chg="add del">
          <ac:chgData name="TUNAP PAUL" userId="S::tp1361@bennett.edu.in::026c1102-ce68-4f6d-85b8-02b7c366b902" providerId="AD" clId="Web-{8FD16552-75E4-47C4-9D7C-09CD35D4D0FC}" dt="2020-02-13T20:28:26.454" v="2"/>
          <ac:spMkLst>
            <pc:docMk/>
            <pc:sldMk cId="109857222" sldId="256"/>
            <ac:spMk id="11" creationId="{0BC9EFE1-D8CB-4668-9980-DB108327A794}"/>
          </ac:spMkLst>
        </pc:spChg>
        <pc:spChg chg="add del">
          <ac:chgData name="TUNAP PAUL" userId="S::tp1361@bennett.edu.in::026c1102-ce68-4f6d-85b8-02b7c366b902" providerId="AD" clId="Web-{8FD16552-75E4-47C4-9D7C-09CD35D4D0FC}" dt="2020-02-13T20:28:26.454" v="2"/>
          <ac:spMkLst>
            <pc:docMk/>
            <pc:sldMk cId="109857222" sldId="256"/>
            <ac:spMk id="15" creationId="{77DA6D33-2D62-458C-BF5D-DBF612FD557E}"/>
          </ac:spMkLst>
        </pc:spChg>
        <pc:picChg chg="mod">
          <ac:chgData name="TUNAP PAUL" userId="S::tp1361@bennett.edu.in::026c1102-ce68-4f6d-85b8-02b7c366b902" providerId="AD" clId="Web-{8FD16552-75E4-47C4-9D7C-09CD35D4D0FC}" dt="2020-02-13T20:51:37.324" v="172" actId="1076"/>
          <ac:picMkLst>
            <pc:docMk/>
            <pc:sldMk cId="109857222" sldId="256"/>
            <ac:picMk id="4" creationId="{5D554A79-97ED-4C97-9205-A0A3615A8CBA}"/>
          </ac:picMkLst>
        </pc:picChg>
        <pc:picChg chg="add del">
          <ac:chgData name="TUNAP PAUL" userId="S::tp1361@bennett.edu.in::026c1102-ce68-4f6d-85b8-02b7c366b902" providerId="AD" clId="Web-{8FD16552-75E4-47C4-9D7C-09CD35D4D0FC}" dt="2020-02-13T20:28:26.454" v="2"/>
          <ac:picMkLst>
            <pc:docMk/>
            <pc:sldMk cId="109857222" sldId="256"/>
            <ac:picMk id="13" creationId="{7CBAE1BD-B8E4-4029-8AA2-C77E4FED9864}"/>
          </ac:picMkLst>
        </pc:picChg>
      </pc:sldChg>
    </pc:docChg>
  </pc:docChgLst>
  <pc:docChgLst>
    <pc:chgData name="ANSHUMAN AGARWAL" userId="S::aa6493@bennett.edu.in::6501d027-ad42-4d5f-bb2a-ddf9ff67885d" providerId="AD" clId="Web-{39D6960B-24B1-D93C-CA6F-34B308F9F936}"/>
    <pc:docChg chg="modSld">
      <pc:chgData name="ANSHUMAN AGARWAL" userId="S::aa6493@bennett.edu.in::6501d027-ad42-4d5f-bb2a-ddf9ff67885d" providerId="AD" clId="Web-{39D6960B-24B1-D93C-CA6F-34B308F9F936}" dt="2020-03-28T13:02:09.269" v="1" actId="1076"/>
      <pc:docMkLst>
        <pc:docMk/>
      </pc:docMkLst>
      <pc:sldChg chg="modSp">
        <pc:chgData name="ANSHUMAN AGARWAL" userId="S::aa6493@bennett.edu.in::6501d027-ad42-4d5f-bb2a-ddf9ff67885d" providerId="AD" clId="Web-{39D6960B-24B1-D93C-CA6F-34B308F9F936}" dt="2020-03-28T13:02:09.269" v="1" actId="1076"/>
        <pc:sldMkLst>
          <pc:docMk/>
          <pc:sldMk cId="478271626" sldId="281"/>
        </pc:sldMkLst>
        <pc:picChg chg="mod">
          <ac:chgData name="ANSHUMAN AGARWAL" userId="S::aa6493@bennett.edu.in::6501d027-ad42-4d5f-bb2a-ddf9ff67885d" providerId="AD" clId="Web-{39D6960B-24B1-D93C-CA6F-34B308F9F936}" dt="2020-03-28T13:02:09.269" v="1" actId="1076"/>
          <ac:picMkLst>
            <pc:docMk/>
            <pc:sldMk cId="478271626" sldId="281"/>
            <ac:picMk id="28" creationId="{E4D5CFC7-BEA2-8941-9958-7CFE406FD52E}"/>
          </ac:picMkLst>
        </pc:picChg>
      </pc:sldChg>
    </pc:docChg>
  </pc:docChgLst>
  <pc:docChgLst>
    <pc:chgData name="ANSHUMAN AGARWAL" userId="S::aa6493@bennett.edu.in::6501d027-ad42-4d5f-bb2a-ddf9ff67885d" providerId="AD" clId="Web-{3ED75DA6-A84D-2AD5-23C6-F86D172ACBCB}"/>
    <pc:docChg chg="modSld">
      <pc:chgData name="ANSHUMAN AGARWAL" userId="S::aa6493@bennett.edu.in::6501d027-ad42-4d5f-bb2a-ddf9ff67885d" providerId="AD" clId="Web-{3ED75DA6-A84D-2AD5-23C6-F86D172ACBCB}" dt="2020-03-28T12:53:04.259" v="10" actId="1076"/>
      <pc:docMkLst>
        <pc:docMk/>
      </pc:docMkLst>
      <pc:sldChg chg="addSp delSp modSp">
        <pc:chgData name="ANSHUMAN AGARWAL" userId="S::aa6493@bennett.edu.in::6501d027-ad42-4d5f-bb2a-ddf9ff67885d" providerId="AD" clId="Web-{3ED75DA6-A84D-2AD5-23C6-F86D172ACBCB}" dt="2020-03-28T12:53:04.259" v="10" actId="1076"/>
        <pc:sldMkLst>
          <pc:docMk/>
          <pc:sldMk cId="1055243767" sldId="268"/>
        </pc:sldMkLst>
        <pc:picChg chg="add del mod">
          <ac:chgData name="ANSHUMAN AGARWAL" userId="S::aa6493@bennett.edu.in::6501d027-ad42-4d5f-bb2a-ddf9ff67885d" providerId="AD" clId="Web-{3ED75DA6-A84D-2AD5-23C6-F86D172ACBCB}" dt="2020-03-28T12:51:38.540" v="2"/>
          <ac:picMkLst>
            <pc:docMk/>
            <pc:sldMk cId="1055243767" sldId="268"/>
            <ac:picMk id="2" creationId="{F498531C-A942-4308-B09E-E441983ECAF9}"/>
          </ac:picMkLst>
        </pc:picChg>
        <pc:picChg chg="add del mod">
          <ac:chgData name="ANSHUMAN AGARWAL" userId="S::aa6493@bennett.edu.in::6501d027-ad42-4d5f-bb2a-ddf9ff67885d" providerId="AD" clId="Web-{3ED75DA6-A84D-2AD5-23C6-F86D172ACBCB}" dt="2020-03-28T12:52:13.930" v="5"/>
          <ac:picMkLst>
            <pc:docMk/>
            <pc:sldMk cId="1055243767" sldId="268"/>
            <ac:picMk id="6" creationId="{580BA259-97AB-4CED-AC8F-99939F5ED3C0}"/>
          </ac:picMkLst>
        </pc:picChg>
        <pc:picChg chg="add mod">
          <ac:chgData name="ANSHUMAN AGARWAL" userId="S::aa6493@bennett.edu.in::6501d027-ad42-4d5f-bb2a-ddf9ff67885d" providerId="AD" clId="Web-{3ED75DA6-A84D-2AD5-23C6-F86D172ACBCB}" dt="2020-03-28T12:53:04.259" v="10" actId="1076"/>
          <ac:picMkLst>
            <pc:docMk/>
            <pc:sldMk cId="1055243767" sldId="268"/>
            <ac:picMk id="9" creationId="{6C05DF55-F7D3-4367-9529-D06C0B04962A}"/>
          </ac:picMkLst>
        </pc:picChg>
      </pc:sldChg>
    </pc:docChg>
  </pc:docChgLst>
  <pc:docChgLst>
    <pc:chgData name="SHREYAS PAPINWAR" userId="S::sp3298@bennett.edu.in::2194df76-634c-4319-bc31-3893c80f0e05" providerId="AD" clId="Web-{9D8203E7-5807-8AF9-4B71-41ACAE99E112}"/>
    <pc:docChg chg="modSld">
      <pc:chgData name="SHREYAS PAPINWAR" userId="S::sp3298@bennett.edu.in::2194df76-634c-4319-bc31-3893c80f0e05" providerId="AD" clId="Web-{9D8203E7-5807-8AF9-4B71-41ACAE99E112}" dt="2020-02-14T17:46:31.132" v="0"/>
      <pc:docMkLst>
        <pc:docMk/>
      </pc:docMkLst>
      <pc:sldChg chg="mod modShow">
        <pc:chgData name="SHREYAS PAPINWAR" userId="S::sp3298@bennett.edu.in::2194df76-634c-4319-bc31-3893c80f0e05" providerId="AD" clId="Web-{9D8203E7-5807-8AF9-4B71-41ACAE99E112}" dt="2020-02-14T17:46:31.132" v="0"/>
        <pc:sldMkLst>
          <pc:docMk/>
          <pc:sldMk cId="109857222" sldId="256"/>
        </pc:sldMkLst>
      </pc:sldChg>
    </pc:docChg>
  </pc:docChgLst>
  <pc:docChgLst>
    <pc:chgData name="ANSHUMAN AGARWAL" userId="S::aa6493@bennett.edu.in::6501d027-ad42-4d5f-bb2a-ddf9ff67885d" providerId="AD" clId="Web-{DB8749EB-32AE-4698-9859-55396569F2A1}"/>
    <pc:docChg chg="delSld modSld">
      <pc:chgData name="ANSHUMAN AGARWAL" userId="S::aa6493@bennett.edu.in::6501d027-ad42-4d5f-bb2a-ddf9ff67885d" providerId="AD" clId="Web-{DB8749EB-32AE-4698-9859-55396569F2A1}" dt="2020-02-17T17:31:12.271" v="471"/>
      <pc:docMkLst>
        <pc:docMk/>
      </pc:docMkLst>
      <pc:sldChg chg="addSp modSp">
        <pc:chgData name="ANSHUMAN AGARWAL" userId="S::aa6493@bennett.edu.in::6501d027-ad42-4d5f-bb2a-ddf9ff67885d" providerId="AD" clId="Web-{DB8749EB-32AE-4698-9859-55396569F2A1}" dt="2020-02-17T17:05:19.120" v="150" actId="1076"/>
        <pc:sldMkLst>
          <pc:docMk/>
          <pc:sldMk cId="1164567271" sldId="261"/>
        </pc:sldMkLst>
        <pc:spChg chg="mod">
          <ac:chgData name="ANSHUMAN AGARWAL" userId="S::aa6493@bennett.edu.in::6501d027-ad42-4d5f-bb2a-ddf9ff67885d" providerId="AD" clId="Web-{DB8749EB-32AE-4698-9859-55396569F2A1}" dt="2020-02-17T17:05:19.120" v="150" actId="1076"/>
          <ac:spMkLst>
            <pc:docMk/>
            <pc:sldMk cId="1164567271" sldId="261"/>
            <ac:spMk id="2" creationId="{6791E1A9-740B-C54D-ADF3-9717C840792C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4:12.542" v="99" actId="20577"/>
          <ac:spMkLst>
            <pc:docMk/>
            <pc:sldMk cId="1164567271" sldId="261"/>
            <ac:spMk id="41" creationId="{25E03C0C-66F2-5D4F-AE81-E985CF692EC2}"/>
          </ac:spMkLst>
        </pc:spChg>
        <pc:spChg chg="add mod">
          <ac:chgData name="ANSHUMAN AGARWAL" userId="S::aa6493@bennett.edu.in::6501d027-ad42-4d5f-bb2a-ddf9ff67885d" providerId="AD" clId="Web-{DB8749EB-32AE-4698-9859-55396569F2A1}" dt="2020-02-17T17:05:14.886" v="149" actId="1076"/>
          <ac:spMkLst>
            <pc:docMk/>
            <pc:sldMk cId="1164567271" sldId="261"/>
            <ac:spMk id="48" creationId="{53E2E316-4203-44A7-BDE0-6CB546646C81}"/>
          </ac:spMkLst>
        </pc:spChg>
      </pc:sldChg>
      <pc:sldChg chg="addSp delSp modSp">
        <pc:chgData name="ANSHUMAN AGARWAL" userId="S::aa6493@bennett.edu.in::6501d027-ad42-4d5f-bb2a-ddf9ff67885d" providerId="AD" clId="Web-{DB8749EB-32AE-4698-9859-55396569F2A1}" dt="2020-02-17T17:26:20.881" v="448" actId="20577"/>
        <pc:sldMkLst>
          <pc:docMk/>
          <pc:sldMk cId="3822393850" sldId="262"/>
        </pc:sldMkLst>
        <pc:spChg chg="mod">
          <ac:chgData name="ANSHUMAN AGARWAL" userId="S::aa6493@bennett.edu.in::6501d027-ad42-4d5f-bb2a-ddf9ff67885d" providerId="AD" clId="Web-{DB8749EB-32AE-4698-9859-55396569F2A1}" dt="2020-02-17T17:26:20.881" v="448" actId="20577"/>
          <ac:spMkLst>
            <pc:docMk/>
            <pc:sldMk cId="3822393850" sldId="262"/>
            <ac:spMk id="10" creationId="{0D4AFDE9-129D-C747-8546-0935AF83051C}"/>
          </ac:spMkLst>
        </pc:spChg>
        <pc:picChg chg="add mod">
          <ac:chgData name="ANSHUMAN AGARWAL" userId="S::aa6493@bennett.edu.in::6501d027-ad42-4d5f-bb2a-ddf9ff67885d" providerId="AD" clId="Web-{DB8749EB-32AE-4698-9859-55396569F2A1}" dt="2020-02-17T17:26:13.006" v="444" actId="1076"/>
          <ac:picMkLst>
            <pc:docMk/>
            <pc:sldMk cId="3822393850" sldId="262"/>
            <ac:picMk id="4" creationId="{83DFA9D7-6BFF-4D6E-A7C5-77EDC3F13C50}"/>
          </ac:picMkLst>
        </pc:picChg>
        <pc:picChg chg="del">
          <ac:chgData name="ANSHUMAN AGARWAL" userId="S::aa6493@bennett.edu.in::6501d027-ad42-4d5f-bb2a-ddf9ff67885d" providerId="AD" clId="Web-{DB8749EB-32AE-4698-9859-55396569F2A1}" dt="2020-02-17T17:26:10.116" v="442"/>
          <ac:picMkLst>
            <pc:docMk/>
            <pc:sldMk cId="3822393850" sldId="262"/>
            <ac:picMk id="9" creationId="{07422275-4DCE-2741-BD89-19890FE09EBE}"/>
          </ac:picMkLst>
        </pc:picChg>
      </pc:sldChg>
      <pc:sldChg chg="modSp">
        <pc:chgData name="ANSHUMAN AGARWAL" userId="S::aa6493@bennett.edu.in::6501d027-ad42-4d5f-bb2a-ddf9ff67885d" providerId="AD" clId="Web-{DB8749EB-32AE-4698-9859-55396569F2A1}" dt="2020-02-17T17:24:53.928" v="441" actId="1076"/>
        <pc:sldMkLst>
          <pc:docMk/>
          <pc:sldMk cId="1824023739" sldId="263"/>
        </pc:sldMkLst>
        <pc:spChg chg="mod">
          <ac:chgData name="ANSHUMAN AGARWAL" userId="S::aa6493@bennett.edu.in::6501d027-ad42-4d5f-bb2a-ddf9ff67885d" providerId="AD" clId="Web-{DB8749EB-32AE-4698-9859-55396569F2A1}" dt="2020-02-17T17:24:53.928" v="441" actId="1076"/>
          <ac:spMkLst>
            <pc:docMk/>
            <pc:sldMk cId="1824023739" sldId="263"/>
            <ac:spMk id="10" creationId="{52B24445-E0B1-2948-B2BC-F08878A5B0BA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24:49.366" v="440" actId="1076"/>
          <ac:spMkLst>
            <pc:docMk/>
            <pc:sldMk cId="1824023739" sldId="263"/>
            <ac:spMk id="12" creationId="{464FD402-C5BC-364F-A12B-5CB8F3B5207C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24:35.475" v="436" actId="1076"/>
          <ac:spMkLst>
            <pc:docMk/>
            <pc:sldMk cId="1824023739" sldId="263"/>
            <ac:spMk id="13" creationId="{EBAC2224-3AF6-5E4A-9161-B7E91AFCDC22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24:44.585" v="439" actId="1076"/>
          <ac:spMkLst>
            <pc:docMk/>
            <pc:sldMk cId="1824023739" sldId="263"/>
            <ac:spMk id="15" creationId="{2EBCC1A3-F2BD-F948-BE62-4EDDCE2ED746}"/>
          </ac:spMkLst>
        </pc:spChg>
      </pc:sldChg>
      <pc:sldChg chg="addSp modSp del">
        <pc:chgData name="ANSHUMAN AGARWAL" userId="S::aa6493@bennett.edu.in::6501d027-ad42-4d5f-bb2a-ddf9ff67885d" providerId="AD" clId="Web-{DB8749EB-32AE-4698-9859-55396569F2A1}" dt="2020-02-17T17:31:12.271" v="471"/>
        <pc:sldMkLst>
          <pc:docMk/>
          <pc:sldMk cId="1023234597" sldId="266"/>
        </pc:sldMkLst>
        <pc:picChg chg="add mod">
          <ac:chgData name="ANSHUMAN AGARWAL" userId="S::aa6493@bennett.edu.in::6501d027-ad42-4d5f-bb2a-ddf9ff67885d" providerId="AD" clId="Web-{DB8749EB-32AE-4698-9859-55396569F2A1}" dt="2020-02-17T17:22:27.601" v="431"/>
          <ac:picMkLst>
            <pc:docMk/>
            <pc:sldMk cId="1023234597" sldId="266"/>
            <ac:picMk id="4" creationId="{F20BB0A3-51B0-40F7-B9C6-3DB865560F33}"/>
          </ac:picMkLst>
        </pc:picChg>
      </pc:sldChg>
      <pc:sldChg chg="modSp">
        <pc:chgData name="ANSHUMAN AGARWAL" userId="S::aa6493@bennett.edu.in::6501d027-ad42-4d5f-bb2a-ddf9ff67885d" providerId="AD" clId="Web-{DB8749EB-32AE-4698-9859-55396569F2A1}" dt="2020-02-17T16:59:38.934" v="25" actId="1076"/>
        <pc:sldMkLst>
          <pc:docMk/>
          <pc:sldMk cId="768222994" sldId="267"/>
        </pc:sldMkLst>
        <pc:spChg chg="mod">
          <ac:chgData name="ANSHUMAN AGARWAL" userId="S::aa6493@bennett.edu.in::6501d027-ad42-4d5f-bb2a-ddf9ff67885d" providerId="AD" clId="Web-{DB8749EB-32AE-4698-9859-55396569F2A1}" dt="2020-02-17T16:59:38.934" v="25" actId="1076"/>
          <ac:spMkLst>
            <pc:docMk/>
            <pc:sldMk cId="768222994" sldId="267"/>
            <ac:spMk id="6" creationId="{1A703FF1-BF76-4F19-9123-E56FD560FDDF}"/>
          </ac:spMkLst>
        </pc:spChg>
      </pc:sldChg>
      <pc:sldChg chg="addSp modSp addAnim">
        <pc:chgData name="ANSHUMAN AGARWAL" userId="S::aa6493@bennett.edu.in::6501d027-ad42-4d5f-bb2a-ddf9ff67885d" providerId="AD" clId="Web-{DB8749EB-32AE-4698-9859-55396569F2A1}" dt="2020-02-17T17:31:12.239" v="470" actId="1076"/>
        <pc:sldMkLst>
          <pc:docMk/>
          <pc:sldMk cId="1055243767" sldId="268"/>
        </pc:sldMkLst>
        <pc:spChg chg="add mod">
          <ac:chgData name="ANSHUMAN AGARWAL" userId="S::aa6493@bennett.edu.in::6501d027-ad42-4d5f-bb2a-ddf9ff67885d" providerId="AD" clId="Web-{DB8749EB-32AE-4698-9859-55396569F2A1}" dt="2020-02-17T17:31:12.239" v="470" actId="1076"/>
          <ac:spMkLst>
            <pc:docMk/>
            <pc:sldMk cId="1055243767" sldId="268"/>
            <ac:spMk id="4" creationId="{7DB3215A-48D8-4993-AA96-1AF2437A662E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0:19.887" v="35" actId="20577"/>
          <ac:spMkLst>
            <pc:docMk/>
            <pc:sldMk cId="1055243767" sldId="268"/>
            <ac:spMk id="7" creationId="{09C00268-7228-024C-A169-20446B74C879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26:51.240" v="451" actId="1076"/>
          <ac:spMkLst>
            <pc:docMk/>
            <pc:sldMk cId="1055243767" sldId="268"/>
            <ac:spMk id="37" creationId="{DEF64E91-5AE2-0448-BE68-4832CDC66239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27:10.287" v="456" actId="1076"/>
          <ac:spMkLst>
            <pc:docMk/>
            <pc:sldMk cId="1055243767" sldId="268"/>
            <ac:spMk id="38" creationId="{98E33121-4B0C-7B4F-AF6C-1337E824F03A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27:00.584" v="453" actId="1076"/>
          <ac:spMkLst>
            <pc:docMk/>
            <pc:sldMk cId="1055243767" sldId="268"/>
            <ac:spMk id="39" creationId="{5C99A352-015D-1248-9D5D-36A4F038CCD0}"/>
          </ac:spMkLst>
        </pc:spChg>
        <pc:picChg chg="add mod">
          <ac:chgData name="ANSHUMAN AGARWAL" userId="S::aa6493@bennett.edu.in::6501d027-ad42-4d5f-bb2a-ddf9ff67885d" providerId="AD" clId="Web-{DB8749EB-32AE-4698-9859-55396569F2A1}" dt="2020-02-17T17:29:49.396" v="461" actId="1076"/>
          <ac:picMkLst>
            <pc:docMk/>
            <pc:sldMk cId="1055243767" sldId="268"/>
            <ac:picMk id="2" creationId="{749408D3-6E5D-4803-9FF8-3CF16147378A}"/>
          </ac:picMkLst>
        </pc:picChg>
        <pc:picChg chg="mod">
          <ac:chgData name="ANSHUMAN AGARWAL" userId="S::aa6493@bennett.edu.in::6501d027-ad42-4d5f-bb2a-ddf9ff67885d" providerId="AD" clId="Web-{DB8749EB-32AE-4698-9859-55396569F2A1}" dt="2020-02-17T17:26:51.225" v="450" actId="1076"/>
          <ac:picMkLst>
            <pc:docMk/>
            <pc:sldMk cId="1055243767" sldId="268"/>
            <ac:picMk id="32" creationId="{50CCC1EF-0ACE-514F-B5AB-E9DC726A5F83}"/>
          </ac:picMkLst>
        </pc:picChg>
        <pc:picChg chg="mod">
          <ac:chgData name="ANSHUMAN AGARWAL" userId="S::aa6493@bennett.edu.in::6501d027-ad42-4d5f-bb2a-ddf9ff67885d" providerId="AD" clId="Web-{DB8749EB-32AE-4698-9859-55396569F2A1}" dt="2020-02-17T17:29:52.083" v="462" actId="1076"/>
          <ac:picMkLst>
            <pc:docMk/>
            <pc:sldMk cId="1055243767" sldId="268"/>
            <ac:picMk id="34" creationId="{0E332A80-FBEA-FD4E-B7FC-D09EC8D164A9}"/>
          </ac:picMkLst>
        </pc:picChg>
        <pc:picChg chg="mod">
          <ac:chgData name="ANSHUMAN AGARWAL" userId="S::aa6493@bennett.edu.in::6501d027-ad42-4d5f-bb2a-ddf9ff67885d" providerId="AD" clId="Web-{DB8749EB-32AE-4698-9859-55396569F2A1}" dt="2020-02-17T17:26:57.772" v="452" actId="1076"/>
          <ac:picMkLst>
            <pc:docMk/>
            <pc:sldMk cId="1055243767" sldId="268"/>
            <ac:picMk id="36" creationId="{59641B73-7751-3C4D-9089-DA1A29C1B63D}"/>
          </ac:picMkLst>
        </pc:picChg>
        <pc:cxnChg chg="add mod">
          <ac:chgData name="ANSHUMAN AGARWAL" userId="S::aa6493@bennett.edu.in::6501d027-ad42-4d5f-bb2a-ddf9ff67885d" providerId="AD" clId="Web-{DB8749EB-32AE-4698-9859-55396569F2A1}" dt="2020-02-17T17:30:01.365" v="465" actId="1076"/>
          <ac:cxnSpMkLst>
            <pc:docMk/>
            <pc:sldMk cId="1055243767" sldId="268"/>
            <ac:cxnSpMk id="15" creationId="{FE78C825-452E-4D48-9798-44DB1063A0E6}"/>
          </ac:cxnSpMkLst>
        </pc:cxnChg>
        <pc:cxnChg chg="mod">
          <ac:chgData name="ANSHUMAN AGARWAL" userId="S::aa6493@bennett.edu.in::6501d027-ad42-4d5f-bb2a-ddf9ff67885d" providerId="AD" clId="Web-{DB8749EB-32AE-4698-9859-55396569F2A1}" dt="2020-02-17T17:29:53.068" v="463" actId="1076"/>
          <ac:cxnSpMkLst>
            <pc:docMk/>
            <pc:sldMk cId="1055243767" sldId="268"/>
            <ac:cxnSpMk id="45" creationId="{839D78C8-570C-6741-B21B-40AF660D27EE}"/>
          </ac:cxnSpMkLst>
        </pc:cxnChg>
        <pc:cxnChg chg="mod">
          <ac:chgData name="ANSHUMAN AGARWAL" userId="S::aa6493@bennett.edu.in::6501d027-ad42-4d5f-bb2a-ddf9ff67885d" providerId="AD" clId="Web-{DB8749EB-32AE-4698-9859-55396569F2A1}" dt="2020-02-17T17:27:12.318" v="457" actId="1076"/>
          <ac:cxnSpMkLst>
            <pc:docMk/>
            <pc:sldMk cId="1055243767" sldId="268"/>
            <ac:cxnSpMk id="47" creationId="{DFFEB268-C9F7-5C44-8512-A2DADD1E0449}"/>
          </ac:cxnSpMkLst>
        </pc:cxnChg>
      </pc:sldChg>
      <pc:sldChg chg="modSp">
        <pc:chgData name="ANSHUMAN AGARWAL" userId="S::aa6493@bennett.edu.in::6501d027-ad42-4d5f-bb2a-ddf9ff67885d" providerId="AD" clId="Web-{DB8749EB-32AE-4698-9859-55396569F2A1}" dt="2020-02-17T17:11:18.713" v="429" actId="20577"/>
        <pc:sldMkLst>
          <pc:docMk/>
          <pc:sldMk cId="3080972548" sldId="270"/>
        </pc:sldMkLst>
        <pc:spChg chg="mod">
          <ac:chgData name="ANSHUMAN AGARWAL" userId="S::aa6493@bennett.edu.in::6501d027-ad42-4d5f-bb2a-ddf9ff67885d" providerId="AD" clId="Web-{DB8749EB-32AE-4698-9859-55396569F2A1}" dt="2020-02-17T17:11:18.713" v="429" actId="20577"/>
          <ac:spMkLst>
            <pc:docMk/>
            <pc:sldMk cId="3080972548" sldId="270"/>
            <ac:spMk id="17" creationId="{D11F6F3F-6060-CB46-BA3D-D79E2906FF48}"/>
          </ac:spMkLst>
        </pc:spChg>
      </pc:sldChg>
      <pc:sldChg chg="modSp">
        <pc:chgData name="ANSHUMAN AGARWAL" userId="S::aa6493@bennett.edu.in::6501d027-ad42-4d5f-bb2a-ddf9ff67885d" providerId="AD" clId="Web-{DB8749EB-32AE-4698-9859-55396569F2A1}" dt="2020-02-17T17:07:56.010" v="204" actId="20577"/>
        <pc:sldMkLst>
          <pc:docMk/>
          <pc:sldMk cId="1836410718" sldId="274"/>
        </pc:sldMkLst>
        <pc:spChg chg="mod">
          <ac:chgData name="ANSHUMAN AGARWAL" userId="S::aa6493@bennett.edu.in::6501d027-ad42-4d5f-bb2a-ddf9ff67885d" providerId="AD" clId="Web-{DB8749EB-32AE-4698-9859-55396569F2A1}" dt="2020-02-17T17:02:09.168" v="53" actId="1076"/>
          <ac:spMkLst>
            <pc:docMk/>
            <pc:sldMk cId="1836410718" sldId="274"/>
            <ac:spMk id="1049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2:19.840" v="71" actId="20577"/>
          <ac:spMkLst>
            <pc:docMk/>
            <pc:sldMk cId="1836410718" sldId="274"/>
            <ac:spMk id="1050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2:09.183" v="54" actId="1076"/>
          <ac:spMkLst>
            <pc:docMk/>
            <pc:sldMk cId="1836410718" sldId="274"/>
            <ac:spMk id="1051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3:15.621" v="85" actId="20577"/>
          <ac:spMkLst>
            <pc:docMk/>
            <pc:sldMk cId="1836410718" sldId="274"/>
            <ac:spMk id="1052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2:09.199" v="56" actId="1076"/>
          <ac:spMkLst>
            <pc:docMk/>
            <pc:sldMk cId="1836410718" sldId="274"/>
            <ac:spMk id="1053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2:09.215" v="57" actId="1076"/>
          <ac:spMkLst>
            <pc:docMk/>
            <pc:sldMk cId="1836410718" sldId="274"/>
            <ac:spMk id="1054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2:09.215" v="58" actId="1076"/>
          <ac:spMkLst>
            <pc:docMk/>
            <pc:sldMk cId="1836410718" sldId="274"/>
            <ac:spMk id="1055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7:56.010" v="204" actId="20577"/>
          <ac:spMkLst>
            <pc:docMk/>
            <pc:sldMk cId="1836410718" sldId="274"/>
            <ac:spMk id="1056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2:09.246" v="60" actId="1076"/>
          <ac:spMkLst>
            <pc:docMk/>
            <pc:sldMk cId="1836410718" sldId="274"/>
            <ac:spMk id="1057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3:01.964" v="76" actId="20577"/>
          <ac:spMkLst>
            <pc:docMk/>
            <pc:sldMk cId="1836410718" sldId="274"/>
            <ac:spMk id="1058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2:09.262" v="62" actId="1076"/>
          <ac:spMkLst>
            <pc:docMk/>
            <pc:sldMk cId="1836410718" sldId="274"/>
            <ac:spMk id="1059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2:09.277" v="63" actId="1076"/>
          <ac:spMkLst>
            <pc:docMk/>
            <pc:sldMk cId="1836410718" sldId="274"/>
            <ac:spMk id="1060" creationId="{00000000-0000-0000-0000-000000000000}"/>
          </ac:spMkLst>
        </pc:spChg>
        <pc:spChg chg="mod">
          <ac:chgData name="ANSHUMAN AGARWAL" userId="S::aa6493@bennett.edu.in::6501d027-ad42-4d5f-bb2a-ddf9ff67885d" providerId="AD" clId="Web-{DB8749EB-32AE-4698-9859-55396569F2A1}" dt="2020-02-17T17:02:09.277" v="64" actId="1076"/>
          <ac:spMkLst>
            <pc:docMk/>
            <pc:sldMk cId="1836410718" sldId="274"/>
            <ac:spMk id="1061" creationId="{00000000-0000-0000-0000-000000000000}"/>
          </ac:spMkLst>
        </pc:spChg>
        <pc:picChg chg="mod">
          <ac:chgData name="ANSHUMAN AGARWAL" userId="S::aa6493@bennett.edu.in::6501d027-ad42-4d5f-bb2a-ddf9ff67885d" providerId="AD" clId="Web-{DB8749EB-32AE-4698-9859-55396569F2A1}" dt="2020-02-17T17:02:09.293" v="65" actId="1076"/>
          <ac:picMkLst>
            <pc:docMk/>
            <pc:sldMk cId="1836410718" sldId="274"/>
            <ac:picMk id="15" creationId="{7435A06D-AD29-D44B-8C37-75A3702DEAB4}"/>
          </ac:picMkLst>
        </pc:picChg>
        <pc:picChg chg="mod">
          <ac:chgData name="ANSHUMAN AGARWAL" userId="S::aa6493@bennett.edu.in::6501d027-ad42-4d5f-bb2a-ddf9ff67885d" providerId="AD" clId="Web-{DB8749EB-32AE-4698-9859-55396569F2A1}" dt="2020-02-17T17:02:09.308" v="66" actId="1076"/>
          <ac:picMkLst>
            <pc:docMk/>
            <pc:sldMk cId="1836410718" sldId="274"/>
            <ac:picMk id="16" creationId="{CB458062-5CE3-6D41-81E9-AE8069693380}"/>
          </ac:picMkLst>
        </pc:picChg>
        <pc:picChg chg="mod">
          <ac:chgData name="ANSHUMAN AGARWAL" userId="S::aa6493@bennett.edu.in::6501d027-ad42-4d5f-bb2a-ddf9ff67885d" providerId="AD" clId="Web-{DB8749EB-32AE-4698-9859-55396569F2A1}" dt="2020-02-17T17:02:09.308" v="67" actId="1076"/>
          <ac:picMkLst>
            <pc:docMk/>
            <pc:sldMk cId="1836410718" sldId="274"/>
            <ac:picMk id="17" creationId="{892658AF-46E8-9A4E-9D21-FE50D47912EF}"/>
          </ac:picMkLst>
        </pc:picChg>
      </pc:sldChg>
      <pc:sldChg chg="del">
        <pc:chgData name="ANSHUMAN AGARWAL" userId="S::aa6493@bennett.edu.in::6501d027-ad42-4d5f-bb2a-ddf9ff67885d" providerId="AD" clId="Web-{DB8749EB-32AE-4698-9859-55396569F2A1}" dt="2020-02-17T17:01:17.496" v="37"/>
        <pc:sldMkLst>
          <pc:docMk/>
          <pc:sldMk cId="547735174" sldId="275"/>
        </pc:sldMkLst>
      </pc:sldChg>
    </pc:docChg>
  </pc:docChgLst>
  <pc:docChgLst>
    <pc:chgData name="SHREYAS PAPINWAR" userId="2194df76-634c-4319-bc31-3893c80f0e05" providerId="ADAL" clId="{B051D09C-5EF3-C341-8DA6-40FBCB2C5AA1}"/>
    <pc:docChg chg="undo redo custSel mod addSld delSld modSld sldOrd">
      <pc:chgData name="SHREYAS PAPINWAR" userId="2194df76-634c-4319-bc31-3893c80f0e05" providerId="ADAL" clId="{B051D09C-5EF3-C341-8DA6-40FBCB2C5AA1}" dt="2020-02-19T04:10:16.036" v="8952"/>
      <pc:docMkLst>
        <pc:docMk/>
      </pc:docMkLst>
      <pc:sldChg chg="addSp delSp modSp del modTransition">
        <pc:chgData name="SHREYAS PAPINWAR" userId="2194df76-634c-4319-bc31-3893c80f0e05" providerId="ADAL" clId="{B051D09C-5EF3-C341-8DA6-40FBCB2C5AA1}" dt="2020-02-17T16:45:59.889" v="5793" actId="2696"/>
        <pc:sldMkLst>
          <pc:docMk/>
          <pc:sldMk cId="109857222" sldId="256"/>
        </pc:sldMkLst>
        <pc:spChg chg="mod">
          <ac:chgData name="SHREYAS PAPINWAR" userId="2194df76-634c-4319-bc31-3893c80f0e05" providerId="ADAL" clId="{B051D09C-5EF3-C341-8DA6-40FBCB2C5AA1}" dt="2020-02-13T20:58:41.622" v="68" actId="271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3T20:58:39.034" v="61" actId="1076"/>
          <ac:spMkLst>
            <pc:docMk/>
            <pc:sldMk cId="109857222" sldId="256"/>
            <ac:spMk id="3" creationId="{3DB7A0B9-B5A2-417D-ACAF-27173F342481}"/>
          </ac:spMkLst>
        </pc:spChg>
        <pc:spChg chg="mod">
          <ac:chgData name="SHREYAS PAPINWAR" userId="2194df76-634c-4319-bc31-3893c80f0e05" providerId="ADAL" clId="{B051D09C-5EF3-C341-8DA6-40FBCB2C5AA1}" dt="2020-02-13T20:58:39.818" v="64" actId="1076"/>
          <ac:spMkLst>
            <pc:docMk/>
            <pc:sldMk cId="109857222" sldId="256"/>
            <ac:spMk id="6" creationId="{1A703FF1-BF76-4F19-9123-E56FD560FDDF}"/>
          </ac:spMkLst>
        </pc:spChg>
        <pc:spChg chg="mod">
          <ac:chgData name="SHREYAS PAPINWAR" userId="2194df76-634c-4319-bc31-3893c80f0e05" providerId="ADAL" clId="{B051D09C-5EF3-C341-8DA6-40FBCB2C5AA1}" dt="2020-02-13T20:44:45.267" v="6" actId="14100"/>
          <ac:spMkLst>
            <pc:docMk/>
            <pc:sldMk cId="109857222" sldId="256"/>
            <ac:spMk id="7" creationId="{1E231E4B-E35C-4F90-818D-B175E6B50CCA}"/>
          </ac:spMkLst>
        </pc:spChg>
        <pc:picChg chg="mod">
          <ac:chgData name="SHREYAS PAPINWAR" userId="2194df76-634c-4319-bc31-3893c80f0e05" providerId="ADAL" clId="{B051D09C-5EF3-C341-8DA6-40FBCB2C5AA1}" dt="2020-02-13T20:58:54.025" v="69" actId="14100"/>
          <ac:picMkLst>
            <pc:docMk/>
            <pc:sldMk cId="109857222" sldId="256"/>
            <ac:picMk id="4" creationId="{5D554A79-97ED-4C97-9205-A0A3615A8CBA}"/>
          </ac:picMkLst>
        </pc:picChg>
        <pc:picChg chg="add del mod">
          <ac:chgData name="SHREYAS PAPINWAR" userId="2194df76-634c-4319-bc31-3893c80f0e05" providerId="ADAL" clId="{B051D09C-5EF3-C341-8DA6-40FBCB2C5AA1}" dt="2020-02-13T20:50:57.840" v="27"/>
          <ac:picMkLst>
            <pc:docMk/>
            <pc:sldMk cId="109857222" sldId="256"/>
            <ac:picMk id="8" creationId="{F6F5226A-93DF-C646-896A-5D44E396A3C0}"/>
          </ac:picMkLst>
        </pc:picChg>
      </pc:sldChg>
      <pc:sldChg chg="addSp delSp modSp add del ord modTransition delAnim modAnim">
        <pc:chgData name="SHREYAS PAPINWAR" userId="2194df76-634c-4319-bc31-3893c80f0e05" providerId="ADAL" clId="{B051D09C-5EF3-C341-8DA6-40FBCB2C5AA1}" dt="2020-02-17T16:46:54.973" v="5824" actId="2696"/>
        <pc:sldMkLst>
          <pc:docMk/>
          <pc:sldMk cId="1911555437" sldId="257"/>
        </pc:sldMkLst>
        <pc:spChg chg="mod">
          <ac:chgData name="SHREYAS PAPINWAR" userId="2194df76-634c-4319-bc31-3893c80f0e05" providerId="ADAL" clId="{B051D09C-5EF3-C341-8DA6-40FBCB2C5AA1}" dt="2020-02-13T21:22:45.476" v="158" actId="207"/>
          <ac:spMkLst>
            <pc:docMk/>
            <pc:sldMk cId="1911555437" sldId="257"/>
            <ac:spMk id="2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3T21:10:24.401" v="96" actId="1076"/>
          <ac:spMkLst>
            <pc:docMk/>
            <pc:sldMk cId="1911555437" sldId="257"/>
            <ac:spMk id="3" creationId="{3DB7A0B9-B5A2-417D-ACAF-27173F342481}"/>
          </ac:spMkLst>
        </pc:spChg>
        <pc:spChg chg="del mod">
          <ac:chgData name="SHREYAS PAPINWAR" userId="2194df76-634c-4319-bc31-3893c80f0e05" providerId="ADAL" clId="{B051D09C-5EF3-C341-8DA6-40FBCB2C5AA1}" dt="2020-02-14T18:26:13.360" v="3368"/>
          <ac:spMkLst>
            <pc:docMk/>
            <pc:sldMk cId="1911555437" sldId="257"/>
            <ac:spMk id="6" creationId="{1A703FF1-BF76-4F19-9123-E56FD560FDDF}"/>
          </ac:spMkLst>
        </pc:spChg>
        <pc:spChg chg="mod">
          <ac:chgData name="SHREYAS PAPINWAR" userId="2194df76-634c-4319-bc31-3893c80f0e05" providerId="ADAL" clId="{B051D09C-5EF3-C341-8DA6-40FBCB2C5AA1}" dt="2020-02-13T21:09:30.625" v="87" actId="1076"/>
          <ac:spMkLst>
            <pc:docMk/>
            <pc:sldMk cId="1911555437" sldId="257"/>
            <ac:spMk id="7" creationId="{1E231E4B-E35C-4F90-818D-B175E6B50CCA}"/>
          </ac:spMkLst>
        </pc:spChg>
        <pc:picChg chg="del">
          <ac:chgData name="SHREYAS PAPINWAR" userId="2194df76-634c-4319-bc31-3893c80f0e05" providerId="ADAL" clId="{B051D09C-5EF3-C341-8DA6-40FBCB2C5AA1}" dt="2020-02-13T20:53:04.970" v="29"/>
          <ac:picMkLst>
            <pc:docMk/>
            <pc:sldMk cId="1911555437" sldId="257"/>
            <ac:picMk id="4" creationId="{5D554A79-97ED-4C97-9205-A0A3615A8CBA}"/>
          </ac:picMkLst>
        </pc:picChg>
        <pc:picChg chg="add del mod">
          <ac:chgData name="SHREYAS PAPINWAR" userId="2194df76-634c-4319-bc31-3893c80f0e05" providerId="ADAL" clId="{B051D09C-5EF3-C341-8DA6-40FBCB2C5AA1}" dt="2020-02-13T20:59:07.621" v="70" actId="478"/>
          <ac:picMkLst>
            <pc:docMk/>
            <pc:sldMk cId="1911555437" sldId="257"/>
            <ac:picMk id="8" creationId="{A2105651-8522-5B47-9905-D53B641C6115}"/>
          </ac:picMkLst>
        </pc:picChg>
        <pc:picChg chg="add del mod">
          <ac:chgData name="SHREYAS PAPINWAR" userId="2194df76-634c-4319-bc31-3893c80f0e05" providerId="ADAL" clId="{B051D09C-5EF3-C341-8DA6-40FBCB2C5AA1}" dt="2020-02-13T21:10:17.516" v="93" actId="478"/>
          <ac:picMkLst>
            <pc:docMk/>
            <pc:sldMk cId="1911555437" sldId="257"/>
            <ac:picMk id="10" creationId="{2CA1E01E-D9E5-3F45-B777-EEFB35FC6F60}"/>
          </ac:picMkLst>
        </pc:picChg>
        <pc:picChg chg="add del mod">
          <ac:chgData name="SHREYAS PAPINWAR" userId="2194df76-634c-4319-bc31-3893c80f0e05" providerId="ADAL" clId="{B051D09C-5EF3-C341-8DA6-40FBCB2C5AA1}" dt="2020-02-13T21:11:05.688" v="107" actId="478"/>
          <ac:picMkLst>
            <pc:docMk/>
            <pc:sldMk cId="1911555437" sldId="257"/>
            <ac:picMk id="12" creationId="{BBD29649-5EAF-4548-A110-CF654C11912D}"/>
          </ac:picMkLst>
        </pc:picChg>
        <pc:picChg chg="add mod">
          <ac:chgData name="SHREYAS PAPINWAR" userId="2194df76-634c-4319-bc31-3893c80f0e05" providerId="ADAL" clId="{B051D09C-5EF3-C341-8DA6-40FBCB2C5AA1}" dt="2020-02-13T21:25:10.708" v="510" actId="339"/>
          <ac:picMkLst>
            <pc:docMk/>
            <pc:sldMk cId="1911555437" sldId="257"/>
            <ac:picMk id="14" creationId="{0E3BF513-F2E0-0D4C-89E1-E65EC9B51943}"/>
          </ac:picMkLst>
        </pc:picChg>
      </pc:sldChg>
      <pc:sldChg chg="addSp delSp modSp add del mod modTransition setBg delAnim modAnim setClrOvrMap">
        <pc:chgData name="SHREYAS PAPINWAR" userId="2194df76-634c-4319-bc31-3893c80f0e05" providerId="ADAL" clId="{B051D09C-5EF3-C341-8DA6-40FBCB2C5AA1}" dt="2020-02-18T16:48:39.957" v="7371" actId="2696"/>
        <pc:sldMkLst>
          <pc:docMk/>
          <pc:sldMk cId="1975790340" sldId="258"/>
        </pc:sldMkLst>
        <pc:spChg chg="add mod">
          <ac:chgData name="SHREYAS PAPINWAR" userId="2194df76-634c-4319-bc31-3893c80f0e05" providerId="ADAL" clId="{B051D09C-5EF3-C341-8DA6-40FBCB2C5AA1}" dt="2020-02-17T16:57:10.563" v="5885" actId="170"/>
          <ac:spMkLst>
            <pc:docMk/>
            <pc:sldMk cId="1975790340" sldId="258"/>
            <ac:spMk id="2" creationId="{9F7AB6A5-50A3-2E4F-8AB5-B9E8712C2A69}"/>
          </ac:spMkLst>
        </pc:spChg>
        <pc:spChg chg="add del mod ord">
          <ac:chgData name="SHREYAS PAPINWAR" userId="2194df76-634c-4319-bc31-3893c80f0e05" providerId="ADAL" clId="{B051D09C-5EF3-C341-8DA6-40FBCB2C5AA1}" dt="2020-02-17T13:36:24.259" v="4560" actId="478"/>
          <ac:spMkLst>
            <pc:docMk/>
            <pc:sldMk cId="1975790340" sldId="258"/>
            <ac:spMk id="6" creationId="{F1072FBB-8AFB-8348-B92B-970BE4079CF6}"/>
          </ac:spMkLst>
        </pc:spChg>
        <pc:spChg chg="add del mod">
          <ac:chgData name="SHREYAS PAPINWAR" userId="2194df76-634c-4319-bc31-3893c80f0e05" providerId="ADAL" clId="{B051D09C-5EF3-C341-8DA6-40FBCB2C5AA1}" dt="2020-02-13T22:15:38.938" v="952" actId="478"/>
          <ac:spMkLst>
            <pc:docMk/>
            <pc:sldMk cId="1975790340" sldId="258"/>
            <ac:spMk id="7" creationId="{8CC8D400-DAFB-A243-AFBB-9E39D46485D3}"/>
          </ac:spMkLst>
        </pc:spChg>
        <pc:spChg chg="add mod">
          <ac:chgData name="SHREYAS PAPINWAR" userId="2194df76-634c-4319-bc31-3893c80f0e05" providerId="ADAL" clId="{B051D09C-5EF3-C341-8DA6-40FBCB2C5AA1}" dt="2020-02-17T16:57:10.563" v="5885" actId="170"/>
          <ac:spMkLst>
            <pc:docMk/>
            <pc:sldMk cId="1975790340" sldId="258"/>
            <ac:spMk id="8" creationId="{FC989D9C-E6F8-4B4D-B9DC-FAF2F7F53789}"/>
          </ac:spMkLst>
        </pc:spChg>
        <pc:spChg chg="add mod">
          <ac:chgData name="SHREYAS PAPINWAR" userId="2194df76-634c-4319-bc31-3893c80f0e05" providerId="ADAL" clId="{B051D09C-5EF3-C341-8DA6-40FBCB2C5AA1}" dt="2020-02-17T18:18:51.374" v="6127" actId="1076"/>
          <ac:spMkLst>
            <pc:docMk/>
            <pc:sldMk cId="1975790340" sldId="258"/>
            <ac:spMk id="9" creationId="{152CF66E-B5C4-F24A-BC9D-C7170F79959C}"/>
          </ac:spMkLst>
        </pc:spChg>
        <pc:spChg chg="add del mod">
          <ac:chgData name="SHREYAS PAPINWAR" userId="2194df76-634c-4319-bc31-3893c80f0e05" providerId="ADAL" clId="{B051D09C-5EF3-C341-8DA6-40FBCB2C5AA1}" dt="2020-02-17T18:17:51.944" v="6120"/>
          <ac:spMkLst>
            <pc:docMk/>
            <pc:sldMk cId="1975790340" sldId="258"/>
            <ac:spMk id="10" creationId="{7D993BAE-8D43-2E4A-AB6D-8D2FC9AE1F28}"/>
          </ac:spMkLst>
        </pc:spChg>
        <pc:spChg chg="add del mod">
          <ac:chgData name="SHREYAS PAPINWAR" userId="2194df76-634c-4319-bc31-3893c80f0e05" providerId="ADAL" clId="{B051D09C-5EF3-C341-8DA6-40FBCB2C5AA1}" dt="2020-02-13T22:48:42.630" v="1287"/>
          <ac:spMkLst>
            <pc:docMk/>
            <pc:sldMk cId="1975790340" sldId="258"/>
            <ac:spMk id="14" creationId="{25E3972C-A2DA-0F49-A1B6-B5FD7281C5E8}"/>
          </ac:spMkLst>
        </pc:spChg>
        <pc:spChg chg="add del mod">
          <ac:chgData name="SHREYAS PAPINWAR" userId="2194df76-634c-4319-bc31-3893c80f0e05" providerId="ADAL" clId="{B051D09C-5EF3-C341-8DA6-40FBCB2C5AA1}" dt="2020-02-13T21:46:46.015" v="643" actId="767"/>
          <ac:spMkLst>
            <pc:docMk/>
            <pc:sldMk cId="1975790340" sldId="258"/>
            <ac:spMk id="15" creationId="{F138092C-1810-C34A-A875-4B0AA6B9F54E}"/>
          </ac:spMkLst>
        </pc:spChg>
        <pc:spChg chg="add del mod">
          <ac:chgData name="SHREYAS PAPINWAR" userId="2194df76-634c-4319-bc31-3893c80f0e05" providerId="ADAL" clId="{B051D09C-5EF3-C341-8DA6-40FBCB2C5AA1}" dt="2020-02-13T21:48:23.427" v="685" actId="478"/>
          <ac:spMkLst>
            <pc:docMk/>
            <pc:sldMk cId="1975790340" sldId="258"/>
            <ac:spMk id="23" creationId="{DB46D453-2378-2A4A-8787-954958134DCE}"/>
          </ac:spMkLst>
        </pc:spChg>
        <pc:spChg chg="add del mod">
          <ac:chgData name="SHREYAS PAPINWAR" userId="2194df76-634c-4319-bc31-3893c80f0e05" providerId="ADAL" clId="{B051D09C-5EF3-C341-8DA6-40FBCB2C5AA1}" dt="2020-02-13T21:55:23.265" v="815" actId="478"/>
          <ac:spMkLst>
            <pc:docMk/>
            <pc:sldMk cId="1975790340" sldId="258"/>
            <ac:spMk id="24" creationId="{0B05A93D-EA25-2F41-9C5C-F1E9C46D4682}"/>
          </ac:spMkLst>
        </pc:spChg>
        <pc:spChg chg="add del mod">
          <ac:chgData name="SHREYAS PAPINWAR" userId="2194df76-634c-4319-bc31-3893c80f0e05" providerId="ADAL" clId="{B051D09C-5EF3-C341-8DA6-40FBCB2C5AA1}" dt="2020-02-13T22:08:24.528" v="910" actId="478"/>
          <ac:spMkLst>
            <pc:docMk/>
            <pc:sldMk cId="1975790340" sldId="258"/>
            <ac:spMk id="30" creationId="{1F6E2CEF-F511-8748-9662-07EB70AEBD49}"/>
          </ac:spMkLst>
        </pc:spChg>
        <pc:spChg chg="add mod">
          <ac:chgData name="SHREYAS PAPINWAR" userId="2194df76-634c-4319-bc31-3893c80f0e05" providerId="ADAL" clId="{B051D09C-5EF3-C341-8DA6-40FBCB2C5AA1}" dt="2020-02-17T16:56:56.384" v="5879" actId="171"/>
          <ac:spMkLst>
            <pc:docMk/>
            <pc:sldMk cId="1975790340" sldId="258"/>
            <ac:spMk id="31" creationId="{5238676D-FD9A-FD4E-A452-E2E77E8B2F06}"/>
          </ac:spMkLst>
        </pc:spChg>
        <pc:spChg chg="add del">
          <ac:chgData name="SHREYAS PAPINWAR" userId="2194df76-634c-4319-bc31-3893c80f0e05" providerId="ADAL" clId="{B051D09C-5EF3-C341-8DA6-40FBCB2C5AA1}" dt="2020-02-13T22:05:07.965" v="899" actId="26606"/>
          <ac:spMkLst>
            <pc:docMk/>
            <pc:sldMk cId="1975790340" sldId="258"/>
            <ac:spMk id="34" creationId="{71B2258F-86CA-4D4D-8270-BC05FCDEBFB3}"/>
          </ac:spMkLst>
        </pc:spChg>
        <pc:spChg chg="add del">
          <ac:chgData name="SHREYAS PAPINWAR" userId="2194df76-634c-4319-bc31-3893c80f0e05" providerId="ADAL" clId="{B051D09C-5EF3-C341-8DA6-40FBCB2C5AA1}" dt="2020-02-13T22:04:49.856" v="895" actId="26606"/>
          <ac:spMkLst>
            <pc:docMk/>
            <pc:sldMk cId="1975790340" sldId="258"/>
            <ac:spMk id="39" creationId="{E20EB187-900F-4AF5-813B-101456D9FD39}"/>
          </ac:spMkLst>
        </pc:spChg>
        <pc:grpChg chg="add del mod">
          <ac:chgData name="SHREYAS PAPINWAR" userId="2194df76-634c-4319-bc31-3893c80f0e05" providerId="ADAL" clId="{B051D09C-5EF3-C341-8DA6-40FBCB2C5AA1}" dt="2020-02-13T21:46:29" v="636"/>
          <ac:grpSpMkLst>
            <pc:docMk/>
            <pc:sldMk cId="1975790340" sldId="258"/>
            <ac:grpSpMk id="11" creationId="{92D2C6A3-39E8-9840-B3CB-3B4F1E90261B}"/>
          </ac:grpSpMkLst>
        </pc:grpChg>
        <pc:grpChg chg="mod">
          <ac:chgData name="SHREYAS PAPINWAR" userId="2194df76-634c-4319-bc31-3893c80f0e05" providerId="ADAL" clId="{B051D09C-5EF3-C341-8DA6-40FBCB2C5AA1}" dt="2020-02-13T21:46:28.209" v="633"/>
          <ac:grpSpMkLst>
            <pc:docMk/>
            <pc:sldMk cId="1975790340" sldId="258"/>
            <ac:grpSpMk id="14" creationId="{A814E882-AD80-E64B-ADBA-B4CB9638AA59}"/>
          </ac:grpSpMkLst>
        </pc:grpChg>
        <pc:picChg chg="add del mod ord">
          <ac:chgData name="SHREYAS PAPINWAR" userId="2194df76-634c-4319-bc31-3893c80f0e05" providerId="ADAL" clId="{B051D09C-5EF3-C341-8DA6-40FBCB2C5AA1}" dt="2020-02-13T21:55:21.258" v="813" actId="478"/>
          <ac:picMkLst>
            <pc:docMk/>
            <pc:sldMk cId="1975790340" sldId="258"/>
            <ac:picMk id="3" creationId="{E8AD75FD-6460-4B4D-BBB5-BEB4878A3127}"/>
          </ac:picMkLst>
        </pc:picChg>
        <pc:picChg chg="add del mod">
          <ac:chgData name="SHREYAS PAPINWAR" userId="2194df76-634c-4319-bc31-3893c80f0e05" providerId="ADAL" clId="{B051D09C-5EF3-C341-8DA6-40FBCB2C5AA1}" dt="2020-02-17T13:44:08.697" v="4627" actId="478"/>
          <ac:picMkLst>
            <pc:docMk/>
            <pc:sldMk cId="1975790340" sldId="258"/>
            <ac:picMk id="4" creationId="{A353C4C2-63F0-4445-B254-4A2C594CA71E}"/>
          </ac:picMkLst>
        </pc:picChg>
        <pc:picChg chg="add del mod">
          <ac:chgData name="SHREYAS PAPINWAR" userId="2194df76-634c-4319-bc31-3893c80f0e05" providerId="ADAL" clId="{B051D09C-5EF3-C341-8DA6-40FBCB2C5AA1}" dt="2020-02-18T16:31:49.589" v="6938" actId="478"/>
          <ac:picMkLst>
            <pc:docMk/>
            <pc:sldMk cId="1975790340" sldId="258"/>
            <ac:picMk id="4" creationId="{F0FF5854-180A-2F46-8126-C597D7B83B51}"/>
          </ac:picMkLst>
        </pc:picChg>
        <pc:picChg chg="add del mod ord modCrop">
          <ac:chgData name="SHREYAS PAPINWAR" userId="2194df76-634c-4319-bc31-3893c80f0e05" providerId="ADAL" clId="{B051D09C-5EF3-C341-8DA6-40FBCB2C5AA1}" dt="2020-02-13T21:55:22.191" v="814" actId="478"/>
          <ac:picMkLst>
            <pc:docMk/>
            <pc:sldMk cId="1975790340" sldId="258"/>
            <ac:picMk id="5" creationId="{440C3799-391A-DD4D-9B73-A6CE27DCB7B1}"/>
          </ac:picMkLst>
        </pc:picChg>
        <pc:picChg chg="add del mod">
          <ac:chgData name="SHREYAS PAPINWAR" userId="2194df76-634c-4319-bc31-3893c80f0e05" providerId="ADAL" clId="{B051D09C-5EF3-C341-8DA6-40FBCB2C5AA1}" dt="2020-02-18T16:27:26.936" v="6929" actId="478"/>
          <ac:picMkLst>
            <pc:docMk/>
            <pc:sldMk cId="1975790340" sldId="258"/>
            <ac:picMk id="5" creationId="{54F188AE-08F7-8745-A697-DB11C7E465B4}"/>
          </ac:picMkLst>
        </pc:picChg>
        <pc:picChg chg="add mod">
          <ac:chgData name="SHREYAS PAPINWAR" userId="2194df76-634c-4319-bc31-3893c80f0e05" providerId="ADAL" clId="{B051D09C-5EF3-C341-8DA6-40FBCB2C5AA1}" dt="2020-02-18T16:31:55.656" v="6945" actId="171"/>
          <ac:picMkLst>
            <pc:docMk/>
            <pc:sldMk cId="1975790340" sldId="258"/>
            <ac:picMk id="6" creationId="{68D7EA8E-D239-444B-ABDD-8E34EA7F8488}"/>
          </ac:picMkLst>
        </pc:picChg>
        <pc:picChg chg="add del mod">
          <ac:chgData name="SHREYAS PAPINWAR" userId="2194df76-634c-4319-bc31-3893c80f0e05" providerId="ADAL" clId="{B051D09C-5EF3-C341-8DA6-40FBCB2C5AA1}" dt="2020-02-13T22:47:26.769" v="1273" actId="478"/>
          <ac:picMkLst>
            <pc:docMk/>
            <pc:sldMk cId="1975790340" sldId="258"/>
            <ac:picMk id="12" creationId="{ED6ADB5F-D5BF-D24B-A207-E61EC4B84E66}"/>
          </ac:picMkLst>
        </pc:picChg>
        <pc:picChg chg="add del mod">
          <ac:chgData name="SHREYAS PAPINWAR" userId="2194df76-634c-4319-bc31-3893c80f0e05" providerId="ADAL" clId="{B051D09C-5EF3-C341-8DA6-40FBCB2C5AA1}" dt="2020-02-13T22:48:41.556" v="1285" actId="478"/>
          <ac:picMkLst>
            <pc:docMk/>
            <pc:sldMk cId="1975790340" sldId="258"/>
            <ac:picMk id="15" creationId="{BB1FD9D7-8444-E343-9CB0-8E3C41DB215F}"/>
          </ac:picMkLst>
        </pc:picChg>
        <pc:picChg chg="add del mod">
          <ac:chgData name="SHREYAS PAPINWAR" userId="2194df76-634c-4319-bc31-3893c80f0e05" providerId="ADAL" clId="{B051D09C-5EF3-C341-8DA6-40FBCB2C5AA1}" dt="2020-02-13T22:48:50.719" v="1291" actId="478"/>
          <ac:picMkLst>
            <pc:docMk/>
            <pc:sldMk cId="1975790340" sldId="258"/>
            <ac:picMk id="17" creationId="{A7E93CE1-C006-364D-ABD8-0AFD4006F9F0}"/>
          </ac:picMkLst>
        </pc:picChg>
        <pc:picChg chg="add mod modCrop">
          <ac:chgData name="SHREYAS PAPINWAR" userId="2194df76-634c-4319-bc31-3893c80f0e05" providerId="ADAL" clId="{B051D09C-5EF3-C341-8DA6-40FBCB2C5AA1}" dt="2020-02-17T16:57:10.563" v="5885" actId="170"/>
          <ac:picMkLst>
            <pc:docMk/>
            <pc:sldMk cId="1975790340" sldId="258"/>
            <ac:picMk id="19" creationId="{F514AD7B-523C-384B-8A40-39CEA22E7BCD}"/>
          </ac:picMkLst>
        </pc:picChg>
        <pc:picChg chg="add del">
          <ac:chgData name="SHREYAS PAPINWAR" userId="2194df76-634c-4319-bc31-3893c80f0e05" providerId="ADAL" clId="{B051D09C-5EF3-C341-8DA6-40FBCB2C5AA1}" dt="2020-02-13T21:50:36.906" v="706"/>
          <ac:picMkLst>
            <pc:docMk/>
            <pc:sldMk cId="1975790340" sldId="258"/>
            <ac:picMk id="25" creationId="{BE22C03E-2917-1E4D-968A-D5CDBBF52F56}"/>
          </ac:picMkLst>
        </pc:picChg>
        <pc:picChg chg="add del mod">
          <ac:chgData name="SHREYAS PAPINWAR" userId="2194df76-634c-4319-bc31-3893c80f0e05" providerId="ADAL" clId="{B051D09C-5EF3-C341-8DA6-40FBCB2C5AA1}" dt="2020-02-13T22:04:53.019" v="898" actId="478"/>
          <ac:picMkLst>
            <pc:docMk/>
            <pc:sldMk cId="1975790340" sldId="258"/>
            <ac:picMk id="27" creationId="{71108DF3-A4B8-1048-91E2-3FABE9018278}"/>
          </ac:picMkLst>
        </pc:picChg>
        <pc:picChg chg="add del mod">
          <ac:chgData name="SHREYAS PAPINWAR" userId="2194df76-634c-4319-bc31-3893c80f0e05" providerId="ADAL" clId="{B051D09C-5EF3-C341-8DA6-40FBCB2C5AA1}" dt="2020-02-17T13:41:04.025" v="4616" actId="478"/>
          <ac:picMkLst>
            <pc:docMk/>
            <pc:sldMk cId="1975790340" sldId="258"/>
            <ac:picMk id="29" creationId="{24A63F7B-8AA0-0947-A821-A4122C2B5D34}"/>
          </ac:picMkLst>
        </pc:picChg>
        <pc:inkChg chg="add del mod">
          <ac:chgData name="SHREYAS PAPINWAR" userId="2194df76-634c-4319-bc31-3893c80f0e05" providerId="ADAL" clId="{B051D09C-5EF3-C341-8DA6-40FBCB2C5AA1}" dt="2020-02-13T21:46:29.685" v="639" actId="9405"/>
          <ac:inkMkLst>
            <pc:docMk/>
            <pc:sldMk cId="1975790340" sldId="258"/>
            <ac:inkMk id="7" creationId="{A7ED8FFE-3DDA-154A-A53B-E5D94F27CF00}"/>
          </ac:inkMkLst>
        </pc:inkChg>
        <pc:inkChg chg="add del mod">
          <ac:chgData name="SHREYAS PAPINWAR" userId="2194df76-634c-4319-bc31-3893c80f0e05" providerId="ADAL" clId="{B051D09C-5EF3-C341-8DA6-40FBCB2C5AA1}" dt="2020-02-13T21:46:29.424" v="638" actId="9405"/>
          <ac:inkMkLst>
            <pc:docMk/>
            <pc:sldMk cId="1975790340" sldId="258"/>
            <ac:inkMk id="8" creationId="{4EB21A73-DF35-0A4F-BEFF-CFA3371D1498}"/>
          </ac:inkMkLst>
        </pc:inkChg>
        <pc:inkChg chg="add del mod">
          <ac:chgData name="SHREYAS PAPINWAR" userId="2194df76-634c-4319-bc31-3893c80f0e05" providerId="ADAL" clId="{B051D09C-5EF3-C341-8DA6-40FBCB2C5AA1}" dt="2020-02-13T21:46:29.286" v="637" actId="9405"/>
          <ac:inkMkLst>
            <pc:docMk/>
            <pc:sldMk cId="1975790340" sldId="258"/>
            <ac:inkMk id="9" creationId="{DC62D9B8-87C2-A540-AB95-53BA412B55AC}"/>
          </ac:inkMkLst>
        </pc:inkChg>
        <pc:inkChg chg="add del mod">
          <ac:chgData name="SHREYAS PAPINWAR" userId="2194df76-634c-4319-bc31-3893c80f0e05" providerId="ADAL" clId="{B051D09C-5EF3-C341-8DA6-40FBCB2C5AA1}" dt="2020-02-13T21:46:29" v="636"/>
          <ac:inkMkLst>
            <pc:docMk/>
            <pc:sldMk cId="1975790340" sldId="258"/>
            <ac:inkMk id="10" creationId="{2F85B4D3-3DEA-A944-B65F-5876A2DCCF3A}"/>
          </ac:inkMkLst>
        </pc:inkChg>
        <pc:inkChg chg="add del mod">
          <ac:chgData name="SHREYAS PAPINWAR" userId="2194df76-634c-4319-bc31-3893c80f0e05" providerId="ADAL" clId="{B051D09C-5EF3-C341-8DA6-40FBCB2C5AA1}" dt="2020-02-13T21:46:28.737" v="634" actId="9405"/>
          <ac:inkMkLst>
            <pc:docMk/>
            <pc:sldMk cId="1975790340" sldId="258"/>
            <ac:inkMk id="12" creationId="{6547726E-0418-FF46-9053-80838211E59E}"/>
          </ac:inkMkLst>
        </pc:inkChg>
        <pc:inkChg chg="add del">
          <ac:chgData name="SHREYAS PAPINWAR" userId="2194df76-634c-4319-bc31-3893c80f0e05" providerId="ADAL" clId="{B051D09C-5EF3-C341-8DA6-40FBCB2C5AA1}" dt="2020-02-13T21:46:28.209" v="633"/>
          <ac:inkMkLst>
            <pc:docMk/>
            <pc:sldMk cId="1975790340" sldId="258"/>
            <ac:inkMk id="13" creationId="{EAC780A0-D701-AF41-98B9-1028DA443183}"/>
          </ac:inkMkLst>
        </pc:inkChg>
        <pc:cxnChg chg="add mod">
          <ac:chgData name="SHREYAS PAPINWAR" userId="2194df76-634c-4319-bc31-3893c80f0e05" providerId="ADAL" clId="{B051D09C-5EF3-C341-8DA6-40FBCB2C5AA1}" dt="2020-02-17T16:57:10.563" v="5885" actId="170"/>
          <ac:cxnSpMkLst>
            <pc:docMk/>
            <pc:sldMk cId="1975790340" sldId="258"/>
            <ac:cxnSpMk id="3" creationId="{9A44AC58-CE8C-E14F-9F97-1BA085DBD526}"/>
          </ac:cxnSpMkLst>
        </pc:cxnChg>
        <pc:cxnChg chg="add del mod">
          <ac:chgData name="SHREYAS PAPINWAR" userId="2194df76-634c-4319-bc31-3893c80f0e05" providerId="ADAL" clId="{B051D09C-5EF3-C341-8DA6-40FBCB2C5AA1}" dt="2020-02-13T21:55:24.829" v="816" actId="478"/>
          <ac:cxnSpMkLst>
            <pc:docMk/>
            <pc:sldMk cId="1975790340" sldId="258"/>
            <ac:cxnSpMk id="16" creationId="{548BFEF1-D136-0442-BE40-5D0BCBF2E653}"/>
          </ac:cxnSpMkLst>
        </pc:cxnChg>
        <pc:cxnChg chg="add del mod">
          <ac:chgData name="SHREYAS PAPINWAR" userId="2194df76-634c-4319-bc31-3893c80f0e05" providerId="ADAL" clId="{B051D09C-5EF3-C341-8DA6-40FBCB2C5AA1}" dt="2020-02-13T21:55:26.208" v="817" actId="478"/>
          <ac:cxnSpMkLst>
            <pc:docMk/>
            <pc:sldMk cId="1975790340" sldId="258"/>
            <ac:cxnSpMk id="19" creationId="{74B31F35-872B-D549-B111-4C3DEAFDF658}"/>
          </ac:cxnSpMkLst>
        </pc:cxnChg>
        <pc:cxnChg chg="add del">
          <ac:chgData name="SHREYAS PAPINWAR" userId="2194df76-634c-4319-bc31-3893c80f0e05" providerId="ADAL" clId="{B051D09C-5EF3-C341-8DA6-40FBCB2C5AA1}" dt="2020-02-13T22:04:49.856" v="895" actId="26606"/>
          <ac:cxnSpMkLst>
            <pc:docMk/>
            <pc:sldMk cId="1975790340" sldId="258"/>
            <ac:cxnSpMk id="41" creationId="{624D17C8-E9C2-48A4-AA36-D7048A6CCC41}"/>
          </ac:cxnSpMkLst>
        </pc:cxnChg>
      </pc:sldChg>
      <pc:sldChg chg="addSp delSp modSp add del ord modTransition delAnim modAnim">
        <pc:chgData name="SHREYAS PAPINWAR" userId="2194df76-634c-4319-bc31-3893c80f0e05" providerId="ADAL" clId="{B051D09C-5EF3-C341-8DA6-40FBCB2C5AA1}" dt="2020-02-18T16:48:39.943" v="7370" actId="2696"/>
        <pc:sldMkLst>
          <pc:docMk/>
          <pc:sldMk cId="2504821480" sldId="259"/>
        </pc:sldMkLst>
        <pc:spChg chg="mod">
          <ac:chgData name="SHREYAS PAPINWAR" userId="2194df76-634c-4319-bc31-3893c80f0e05" providerId="ADAL" clId="{B051D09C-5EF3-C341-8DA6-40FBCB2C5AA1}" dt="2020-02-13T23:05:35.713" v="1497" actId="207"/>
          <ac:spMkLst>
            <pc:docMk/>
            <pc:sldMk cId="2504821480" sldId="259"/>
            <ac:spMk id="2" creationId="{9F7AB6A5-50A3-2E4F-8AB5-B9E8712C2A69}"/>
          </ac:spMkLst>
        </pc:spChg>
        <pc:spChg chg="del mod">
          <ac:chgData name="SHREYAS PAPINWAR" userId="2194df76-634c-4319-bc31-3893c80f0e05" providerId="ADAL" clId="{B051D09C-5EF3-C341-8DA6-40FBCB2C5AA1}" dt="2020-02-13T22:53:39.252" v="1329"/>
          <ac:spMkLst>
            <pc:docMk/>
            <pc:sldMk cId="2504821480" sldId="259"/>
            <ac:spMk id="6" creationId="{F1072FBB-8AFB-8348-B92B-970BE4079CF6}"/>
          </ac:spMkLst>
        </pc:spChg>
        <pc:spChg chg="mod">
          <ac:chgData name="SHREYAS PAPINWAR" userId="2194df76-634c-4319-bc31-3893c80f0e05" providerId="ADAL" clId="{B051D09C-5EF3-C341-8DA6-40FBCB2C5AA1}" dt="2020-02-13T23:05:41.678" v="1498" actId="207"/>
          <ac:spMkLst>
            <pc:docMk/>
            <pc:sldMk cId="2504821480" sldId="259"/>
            <ac:spMk id="8" creationId="{FC989D9C-E6F8-4B4D-B9DC-FAF2F7F53789}"/>
          </ac:spMkLst>
        </pc:spChg>
        <pc:spChg chg="mod">
          <ac:chgData name="SHREYAS PAPINWAR" userId="2194df76-634c-4319-bc31-3893c80f0e05" providerId="ADAL" clId="{B051D09C-5EF3-C341-8DA6-40FBCB2C5AA1}" dt="2020-02-13T23:05:47.281" v="1499" actId="207"/>
          <ac:spMkLst>
            <pc:docMk/>
            <pc:sldMk cId="2504821480" sldId="259"/>
            <ac:spMk id="9" creationId="{152CF66E-B5C4-F24A-BC9D-C7170F79959C}"/>
          </ac:spMkLst>
        </pc:spChg>
        <pc:spChg chg="add del mod">
          <ac:chgData name="SHREYAS PAPINWAR" userId="2194df76-634c-4319-bc31-3893c80f0e05" providerId="ADAL" clId="{B051D09C-5EF3-C341-8DA6-40FBCB2C5AA1}" dt="2020-02-13T23:09:27.306" v="1531"/>
          <ac:spMkLst>
            <pc:docMk/>
            <pc:sldMk cId="2504821480" sldId="259"/>
            <ac:spMk id="11" creationId="{F11EAE14-1C4C-8141-91E7-C0160341028A}"/>
          </ac:spMkLst>
        </pc:spChg>
        <pc:spChg chg="add del mod">
          <ac:chgData name="SHREYAS PAPINWAR" userId="2194df76-634c-4319-bc31-3893c80f0e05" providerId="ADAL" clId="{B051D09C-5EF3-C341-8DA6-40FBCB2C5AA1}" dt="2020-02-15T11:29:40.527" v="3930"/>
          <ac:spMkLst>
            <pc:docMk/>
            <pc:sldMk cId="2504821480" sldId="259"/>
            <ac:spMk id="14" creationId="{365BDFBC-3628-E449-834A-7BF0CA45D1E3}"/>
          </ac:spMkLst>
        </pc:spChg>
        <pc:spChg chg="add mod">
          <ac:chgData name="SHREYAS PAPINWAR" userId="2194df76-634c-4319-bc31-3893c80f0e05" providerId="ADAL" clId="{B051D09C-5EF3-C341-8DA6-40FBCB2C5AA1}" dt="2020-02-15T11:04:33.720" v="3926" actId="20577"/>
          <ac:spMkLst>
            <pc:docMk/>
            <pc:sldMk cId="2504821480" sldId="259"/>
            <ac:spMk id="15" creationId="{DBC2A9C6-BDF4-594E-98FD-473771E0F342}"/>
          </ac:spMkLst>
        </pc:spChg>
        <pc:spChg chg="add del mod">
          <ac:chgData name="SHREYAS PAPINWAR" userId="2194df76-634c-4319-bc31-3893c80f0e05" providerId="ADAL" clId="{B051D09C-5EF3-C341-8DA6-40FBCB2C5AA1}" dt="2020-02-18T16:43:32.577" v="7299" actId="478"/>
          <ac:spMkLst>
            <pc:docMk/>
            <pc:sldMk cId="2504821480" sldId="259"/>
            <ac:spMk id="16" creationId="{E48D08F6-CC91-304D-A2D8-342C6571669E}"/>
          </ac:spMkLst>
        </pc:spChg>
        <pc:spChg chg="add del mod">
          <ac:chgData name="SHREYAS PAPINWAR" userId="2194df76-634c-4319-bc31-3893c80f0e05" providerId="ADAL" clId="{B051D09C-5EF3-C341-8DA6-40FBCB2C5AA1}" dt="2020-02-17T17:02:07.033" v="5919" actId="478"/>
          <ac:spMkLst>
            <pc:docMk/>
            <pc:sldMk cId="2504821480" sldId="259"/>
            <ac:spMk id="17" creationId="{18E7C7A3-1DC2-D44D-B09D-D7287CE71A60}"/>
          </ac:spMkLst>
        </pc:spChg>
        <pc:spChg chg="add del mod">
          <ac:chgData name="SHREYAS PAPINWAR" userId="2194df76-634c-4319-bc31-3893c80f0e05" providerId="ADAL" clId="{B051D09C-5EF3-C341-8DA6-40FBCB2C5AA1}" dt="2020-02-13T23:06:58.351" v="1508" actId="478"/>
          <ac:spMkLst>
            <pc:docMk/>
            <pc:sldMk cId="2504821480" sldId="259"/>
            <ac:spMk id="17" creationId="{2EB3E681-D99B-F24F-9182-751C9E2482C6}"/>
          </ac:spMkLst>
        </pc:spChg>
        <pc:spChg chg="add mod">
          <ac:chgData name="SHREYAS PAPINWAR" userId="2194df76-634c-4319-bc31-3893c80f0e05" providerId="ADAL" clId="{B051D09C-5EF3-C341-8DA6-40FBCB2C5AA1}" dt="2020-02-18T16:42:34.434" v="7297" actId="207"/>
          <ac:spMkLst>
            <pc:docMk/>
            <pc:sldMk cId="2504821480" sldId="259"/>
            <ac:spMk id="17" creationId="{6194D40A-80F0-8241-8C28-2262884380D5}"/>
          </ac:spMkLst>
        </pc:spChg>
        <pc:spChg chg="add mod">
          <ac:chgData name="SHREYAS PAPINWAR" userId="2194df76-634c-4319-bc31-3893c80f0e05" providerId="ADAL" clId="{B051D09C-5EF3-C341-8DA6-40FBCB2C5AA1}" dt="2020-02-15T11:03:40.464" v="3859" actId="14100"/>
          <ac:spMkLst>
            <pc:docMk/>
            <pc:sldMk cId="2504821480" sldId="259"/>
            <ac:spMk id="18" creationId="{8BE80319-2153-2E4A-8BE6-E559471104A3}"/>
          </ac:spMkLst>
        </pc:spChg>
        <pc:spChg chg="add del mod">
          <ac:chgData name="SHREYAS PAPINWAR" userId="2194df76-634c-4319-bc31-3893c80f0e05" providerId="ADAL" clId="{B051D09C-5EF3-C341-8DA6-40FBCB2C5AA1}" dt="2020-02-18T16:43:31.861" v="7298"/>
          <ac:spMkLst>
            <pc:docMk/>
            <pc:sldMk cId="2504821480" sldId="259"/>
            <ac:spMk id="19" creationId="{73B1FCEC-0C97-0A45-B860-1A1AA189516C}"/>
          </ac:spMkLst>
        </pc:spChg>
        <pc:spChg chg="add del mod">
          <ac:chgData name="SHREYAS PAPINWAR" userId="2194df76-634c-4319-bc31-3893c80f0e05" providerId="ADAL" clId="{B051D09C-5EF3-C341-8DA6-40FBCB2C5AA1}" dt="2020-02-17T17:02:07.033" v="5919" actId="478"/>
          <ac:spMkLst>
            <pc:docMk/>
            <pc:sldMk cId="2504821480" sldId="259"/>
            <ac:spMk id="19" creationId="{BE0EF0E2-C635-9847-905A-79A7C7AED5DD}"/>
          </ac:spMkLst>
        </pc:spChg>
        <pc:spChg chg="add mod">
          <ac:chgData name="SHREYAS PAPINWAR" userId="2194df76-634c-4319-bc31-3893c80f0e05" providerId="ADAL" clId="{B051D09C-5EF3-C341-8DA6-40FBCB2C5AA1}" dt="2020-02-15T11:03:34.541" v="3858" actId="20577"/>
          <ac:spMkLst>
            <pc:docMk/>
            <pc:sldMk cId="2504821480" sldId="259"/>
            <ac:spMk id="20" creationId="{22E81158-69D9-AB40-ACA3-02CB4925632F}"/>
          </ac:spMkLst>
        </pc:spChg>
        <pc:spChg chg="add del mod">
          <ac:chgData name="SHREYAS PAPINWAR" userId="2194df76-634c-4319-bc31-3893c80f0e05" providerId="ADAL" clId="{B051D09C-5EF3-C341-8DA6-40FBCB2C5AA1}" dt="2020-02-17T17:02:07.033" v="5919" actId="478"/>
          <ac:spMkLst>
            <pc:docMk/>
            <pc:sldMk cId="2504821480" sldId="259"/>
            <ac:spMk id="23" creationId="{F45E085D-4081-E84E-98A0-4A1F9D35D12F}"/>
          </ac:spMkLst>
        </pc:spChg>
        <pc:spChg chg="del mod">
          <ac:chgData name="SHREYAS PAPINWAR" userId="2194df76-634c-4319-bc31-3893c80f0e05" providerId="ADAL" clId="{B051D09C-5EF3-C341-8DA6-40FBCB2C5AA1}" dt="2020-02-13T22:57:27.399" v="1381" actId="478"/>
          <ac:spMkLst>
            <pc:docMk/>
            <pc:sldMk cId="2504821480" sldId="259"/>
            <ac:spMk id="31" creationId="{5238676D-FD9A-FD4E-A452-E2E77E8B2F06}"/>
          </ac:spMkLst>
        </pc:spChg>
        <pc:picChg chg="add mod">
          <ac:chgData name="SHREYAS PAPINWAR" userId="2194df76-634c-4319-bc31-3893c80f0e05" providerId="ADAL" clId="{B051D09C-5EF3-C341-8DA6-40FBCB2C5AA1}" dt="2020-02-18T16:33:04.501" v="6962" actId="171"/>
          <ac:picMkLst>
            <pc:docMk/>
            <pc:sldMk cId="2504821480" sldId="259"/>
            <ac:picMk id="4" creationId="{4ADADEF8-4560-DB43-9BC8-D2B06E6E1919}"/>
          </ac:picMkLst>
        </pc:picChg>
        <pc:picChg chg="add del mod modCrop">
          <ac:chgData name="SHREYAS PAPINWAR" userId="2194df76-634c-4319-bc31-3893c80f0e05" providerId="ADAL" clId="{B051D09C-5EF3-C341-8DA6-40FBCB2C5AA1}" dt="2020-02-17T17:02:07.033" v="5919" actId="478"/>
          <ac:picMkLst>
            <pc:docMk/>
            <pc:sldMk cId="2504821480" sldId="259"/>
            <ac:picMk id="4" creationId="{D4C4513C-B12D-0348-AA12-232C7F8637B6}"/>
          </ac:picMkLst>
        </pc:picChg>
        <pc:picChg chg="add del mod modCrop">
          <ac:chgData name="SHREYAS PAPINWAR" userId="2194df76-634c-4319-bc31-3893c80f0e05" providerId="ADAL" clId="{B051D09C-5EF3-C341-8DA6-40FBCB2C5AA1}" dt="2020-02-18T16:33:27.698" v="6964" actId="478"/>
          <ac:picMkLst>
            <pc:docMk/>
            <pc:sldMk cId="2504821480" sldId="259"/>
            <ac:picMk id="5" creationId="{81290A51-6792-034A-A6D0-D9A421321A35}"/>
          </ac:picMkLst>
        </pc:picChg>
        <pc:picChg chg="add del mod modCrop">
          <ac:chgData name="SHREYAS PAPINWAR" userId="2194df76-634c-4319-bc31-3893c80f0e05" providerId="ADAL" clId="{B051D09C-5EF3-C341-8DA6-40FBCB2C5AA1}" dt="2020-02-13T23:06:35.450" v="1504" actId="478"/>
          <ac:picMkLst>
            <pc:docMk/>
            <pc:sldMk cId="2504821480" sldId="259"/>
            <ac:picMk id="10" creationId="{4E9C357F-EE44-F84C-A2F1-3A41F531094E}"/>
          </ac:picMkLst>
        </pc:picChg>
        <pc:picChg chg="add del mod">
          <ac:chgData name="SHREYAS PAPINWAR" userId="2194df76-634c-4319-bc31-3893c80f0e05" providerId="ADAL" clId="{B051D09C-5EF3-C341-8DA6-40FBCB2C5AA1}" dt="2020-02-14T17:31:42.462" v="3118" actId="478"/>
          <ac:picMkLst>
            <pc:docMk/>
            <pc:sldMk cId="2504821480" sldId="259"/>
            <ac:picMk id="13" creationId="{05B8C83C-ED86-F94D-BC16-BE0FFDDF663D}"/>
          </ac:picMkLst>
        </pc:picChg>
        <pc:picChg chg="del">
          <ac:chgData name="SHREYAS PAPINWAR" userId="2194df76-634c-4319-bc31-3893c80f0e05" providerId="ADAL" clId="{B051D09C-5EF3-C341-8DA6-40FBCB2C5AA1}" dt="2020-02-13T22:58:05.983" v="1391" actId="478"/>
          <ac:picMkLst>
            <pc:docMk/>
            <pc:sldMk cId="2504821480" sldId="259"/>
            <ac:picMk id="19" creationId="{F514AD7B-523C-384B-8A40-39CEA22E7BCD}"/>
          </ac:picMkLst>
        </pc:picChg>
        <pc:picChg chg="add mod">
          <ac:chgData name="SHREYAS PAPINWAR" userId="2194df76-634c-4319-bc31-3893c80f0e05" providerId="ADAL" clId="{B051D09C-5EF3-C341-8DA6-40FBCB2C5AA1}" dt="2020-02-13T23:08:44.202" v="1523" actId="1076"/>
          <ac:picMkLst>
            <pc:docMk/>
            <pc:sldMk cId="2504821480" sldId="259"/>
            <ac:picMk id="22" creationId="{16DC46D0-C5E8-E241-9347-872E661D20F2}"/>
          </ac:picMkLst>
        </pc:picChg>
        <pc:picChg chg="del">
          <ac:chgData name="SHREYAS PAPINWAR" userId="2194df76-634c-4319-bc31-3893c80f0e05" providerId="ADAL" clId="{B051D09C-5EF3-C341-8DA6-40FBCB2C5AA1}" dt="2020-02-13T22:53:29.840" v="1327" actId="478"/>
          <ac:picMkLst>
            <pc:docMk/>
            <pc:sldMk cId="2504821480" sldId="259"/>
            <ac:picMk id="29" creationId="{24A63F7B-8AA0-0947-A821-A4122C2B5D34}"/>
          </ac:picMkLst>
        </pc:picChg>
        <pc:cxnChg chg="del">
          <ac:chgData name="SHREYAS PAPINWAR" userId="2194df76-634c-4319-bc31-3893c80f0e05" providerId="ADAL" clId="{B051D09C-5EF3-C341-8DA6-40FBCB2C5AA1}" dt="2020-02-13T22:58:07.667" v="1392" actId="478"/>
          <ac:cxnSpMkLst>
            <pc:docMk/>
            <pc:sldMk cId="2504821480" sldId="259"/>
            <ac:cxnSpMk id="3" creationId="{9A44AC58-CE8C-E14F-9F97-1BA085DBD526}"/>
          </ac:cxnSpMkLst>
        </pc:cxnChg>
        <pc:cxnChg chg="add mod">
          <ac:chgData name="SHREYAS PAPINWAR" userId="2194df76-634c-4319-bc31-3893c80f0e05" providerId="ADAL" clId="{B051D09C-5EF3-C341-8DA6-40FBCB2C5AA1}" dt="2020-02-13T23:08:44.202" v="1523" actId="1076"/>
          <ac:cxnSpMkLst>
            <pc:docMk/>
            <pc:sldMk cId="2504821480" sldId="259"/>
            <ac:cxnSpMk id="21" creationId="{5987CF9D-134A-4A4C-AD0A-567EDCE64DE3}"/>
          </ac:cxnSpMkLst>
        </pc:cxnChg>
      </pc:sldChg>
      <pc:sldChg chg="addSp delSp modSp add del modTransition modAnim">
        <pc:chgData name="SHREYAS PAPINWAR" userId="2194df76-634c-4319-bc31-3893c80f0e05" providerId="ADAL" clId="{B051D09C-5EF3-C341-8DA6-40FBCB2C5AA1}" dt="2020-02-18T16:48:39.939" v="7369" actId="2696"/>
        <pc:sldMkLst>
          <pc:docMk/>
          <pc:sldMk cId="3939616544" sldId="260"/>
        </pc:sldMkLst>
        <pc:spChg chg="mod">
          <ac:chgData name="SHREYAS PAPINWAR" userId="2194df76-634c-4319-bc31-3893c80f0e05" providerId="ADAL" clId="{B051D09C-5EF3-C341-8DA6-40FBCB2C5AA1}" dt="2020-02-13T23:13:37.006" v="1615" actId="207"/>
          <ac:spMkLst>
            <pc:docMk/>
            <pc:sldMk cId="3939616544" sldId="260"/>
            <ac:spMk id="2" creationId="{9F7AB6A5-50A3-2E4F-8AB5-B9E8712C2A69}"/>
          </ac:spMkLst>
        </pc:spChg>
        <pc:spChg chg="mod">
          <ac:chgData name="SHREYAS PAPINWAR" userId="2194df76-634c-4319-bc31-3893c80f0e05" providerId="ADAL" clId="{B051D09C-5EF3-C341-8DA6-40FBCB2C5AA1}" dt="2020-02-13T23:13:42.202" v="1616" actId="207"/>
          <ac:spMkLst>
            <pc:docMk/>
            <pc:sldMk cId="3939616544" sldId="260"/>
            <ac:spMk id="8" creationId="{FC989D9C-E6F8-4B4D-B9DC-FAF2F7F53789}"/>
          </ac:spMkLst>
        </pc:spChg>
        <pc:spChg chg="mod">
          <ac:chgData name="SHREYAS PAPINWAR" userId="2194df76-634c-4319-bc31-3893c80f0e05" providerId="ADAL" clId="{B051D09C-5EF3-C341-8DA6-40FBCB2C5AA1}" dt="2020-02-13T23:13:46.451" v="1617" actId="207"/>
          <ac:spMkLst>
            <pc:docMk/>
            <pc:sldMk cId="3939616544" sldId="260"/>
            <ac:spMk id="9" creationId="{152CF66E-B5C4-F24A-BC9D-C7170F79959C}"/>
          </ac:spMkLst>
        </pc:spChg>
        <pc:spChg chg="add mod">
          <ac:chgData name="SHREYAS PAPINWAR" userId="2194df76-634c-4319-bc31-3893c80f0e05" providerId="ADAL" clId="{B051D09C-5EF3-C341-8DA6-40FBCB2C5AA1}" dt="2020-02-15T17:22:24.744" v="4059"/>
          <ac:spMkLst>
            <pc:docMk/>
            <pc:sldMk cId="3939616544" sldId="260"/>
            <ac:spMk id="11" creationId="{F344B3D8-306E-CA45-9DE1-FDBAD4F12E7F}"/>
          </ac:spMkLst>
        </pc:spChg>
        <pc:spChg chg="add del mod">
          <ac:chgData name="SHREYAS PAPINWAR" userId="2194df76-634c-4319-bc31-3893c80f0e05" providerId="ADAL" clId="{B051D09C-5EF3-C341-8DA6-40FBCB2C5AA1}" dt="2020-02-14T19:57:46.051" v="3577" actId="478"/>
          <ac:spMkLst>
            <pc:docMk/>
            <pc:sldMk cId="3939616544" sldId="260"/>
            <ac:spMk id="12" creationId="{5C99E87A-A227-8A46-90A5-6AE71F484814}"/>
          </ac:spMkLst>
        </pc:spChg>
        <pc:spChg chg="add del">
          <ac:chgData name="SHREYAS PAPINWAR" userId="2194df76-634c-4319-bc31-3893c80f0e05" providerId="ADAL" clId="{B051D09C-5EF3-C341-8DA6-40FBCB2C5AA1}" dt="2020-02-14T19:57:46.051" v="3577" actId="478"/>
          <ac:spMkLst>
            <pc:docMk/>
            <pc:sldMk cId="3939616544" sldId="260"/>
            <ac:spMk id="13" creationId="{8FB1337D-EB10-F048-82E6-C5564DEB5F4F}"/>
          </ac:spMkLst>
        </pc:spChg>
        <pc:spChg chg="add del mod">
          <ac:chgData name="SHREYAS PAPINWAR" userId="2194df76-634c-4319-bc31-3893c80f0e05" providerId="ADAL" clId="{B051D09C-5EF3-C341-8DA6-40FBCB2C5AA1}" dt="2020-02-15T11:48:42.603" v="4043" actId="478"/>
          <ac:spMkLst>
            <pc:docMk/>
            <pc:sldMk cId="3939616544" sldId="260"/>
            <ac:spMk id="17" creationId="{AB92B434-33B6-CB41-AC70-D21D62CA5E92}"/>
          </ac:spMkLst>
        </pc:spChg>
        <pc:spChg chg="add del mod">
          <ac:chgData name="SHREYAS PAPINWAR" userId="2194df76-634c-4319-bc31-3893c80f0e05" providerId="ADAL" clId="{B051D09C-5EF3-C341-8DA6-40FBCB2C5AA1}" dt="2020-02-15T11:48:42.603" v="4043" actId="478"/>
          <ac:spMkLst>
            <pc:docMk/>
            <pc:sldMk cId="3939616544" sldId="260"/>
            <ac:spMk id="18" creationId="{ECA28F19-3D0D-6C43-8607-8CD686C9B81D}"/>
          </ac:spMkLst>
        </pc:spChg>
        <pc:spChg chg="add del mod">
          <ac:chgData name="SHREYAS PAPINWAR" userId="2194df76-634c-4319-bc31-3893c80f0e05" providerId="ADAL" clId="{B051D09C-5EF3-C341-8DA6-40FBCB2C5AA1}" dt="2020-02-18T16:38:15.700" v="7259" actId="478"/>
          <ac:spMkLst>
            <pc:docMk/>
            <pc:sldMk cId="3939616544" sldId="260"/>
            <ac:spMk id="19" creationId="{145D1478-CD4B-3349-A978-1285F9B9C146}"/>
          </ac:spMkLst>
        </pc:spChg>
        <pc:spChg chg="add del mod">
          <ac:chgData name="SHREYAS PAPINWAR" userId="2194df76-634c-4319-bc31-3893c80f0e05" providerId="ADAL" clId="{B051D09C-5EF3-C341-8DA6-40FBCB2C5AA1}" dt="2020-02-15T11:48:42.603" v="4043" actId="478"/>
          <ac:spMkLst>
            <pc:docMk/>
            <pc:sldMk cId="3939616544" sldId="260"/>
            <ac:spMk id="19" creationId="{5B50F3EA-C133-0F4B-A1E5-527F5E3B37FB}"/>
          </ac:spMkLst>
        </pc:spChg>
        <pc:spChg chg="add del mod">
          <ac:chgData name="SHREYAS PAPINWAR" userId="2194df76-634c-4319-bc31-3893c80f0e05" providerId="ADAL" clId="{B051D09C-5EF3-C341-8DA6-40FBCB2C5AA1}" dt="2020-02-14T19:57:51.060" v="3578" actId="478"/>
          <ac:spMkLst>
            <pc:docMk/>
            <pc:sldMk cId="3939616544" sldId="260"/>
            <ac:spMk id="20" creationId="{2B74380B-ED78-744B-87A4-23E9EBDE8541}"/>
          </ac:spMkLst>
        </pc:spChg>
        <pc:spChg chg="add">
          <ac:chgData name="SHREYAS PAPINWAR" userId="2194df76-634c-4319-bc31-3893c80f0e05" providerId="ADAL" clId="{B051D09C-5EF3-C341-8DA6-40FBCB2C5AA1}" dt="2020-02-15T11:48:43.381" v="4044"/>
          <ac:spMkLst>
            <pc:docMk/>
            <pc:sldMk cId="3939616544" sldId="260"/>
            <ac:spMk id="20" creationId="{AF014191-6EFE-794B-BBE8-D41E542D9F86}"/>
          </ac:spMkLst>
        </pc:spChg>
        <pc:spChg chg="add del mod">
          <ac:chgData name="SHREYAS PAPINWAR" userId="2194df76-634c-4319-bc31-3893c80f0e05" providerId="ADAL" clId="{B051D09C-5EF3-C341-8DA6-40FBCB2C5AA1}" dt="2020-02-14T17:36:39.117" v="3195"/>
          <ac:spMkLst>
            <pc:docMk/>
            <pc:sldMk cId="3939616544" sldId="260"/>
            <ac:spMk id="20" creationId="{C33095DD-1ADF-E24F-BB44-1018B8C1E679}"/>
          </ac:spMkLst>
        </pc:spChg>
        <pc:spChg chg="add del mod">
          <ac:chgData name="SHREYAS PAPINWAR" userId="2194df76-634c-4319-bc31-3893c80f0e05" providerId="ADAL" clId="{B051D09C-5EF3-C341-8DA6-40FBCB2C5AA1}" dt="2020-02-14T19:57:51.060" v="3578" actId="478"/>
          <ac:spMkLst>
            <pc:docMk/>
            <pc:sldMk cId="3939616544" sldId="260"/>
            <ac:spMk id="21" creationId="{3CD8721E-410D-2A4B-BBC9-151F124A260B}"/>
          </ac:spMkLst>
        </pc:spChg>
        <pc:spChg chg="add">
          <ac:chgData name="SHREYAS PAPINWAR" userId="2194df76-634c-4319-bc31-3893c80f0e05" providerId="ADAL" clId="{B051D09C-5EF3-C341-8DA6-40FBCB2C5AA1}" dt="2020-02-15T11:48:43.381" v="4044"/>
          <ac:spMkLst>
            <pc:docMk/>
            <pc:sldMk cId="3939616544" sldId="260"/>
            <ac:spMk id="21" creationId="{957806DE-28B7-8340-9AEA-7957E81FA4F9}"/>
          </ac:spMkLst>
        </pc:spChg>
        <pc:spChg chg="add mod">
          <ac:chgData name="SHREYAS PAPINWAR" userId="2194df76-634c-4319-bc31-3893c80f0e05" providerId="ADAL" clId="{B051D09C-5EF3-C341-8DA6-40FBCB2C5AA1}" dt="2020-02-15T17:22:10.701" v="4058" actId="20577"/>
          <ac:spMkLst>
            <pc:docMk/>
            <pc:sldMk cId="3939616544" sldId="260"/>
            <ac:spMk id="22" creationId="{075478B8-EF9C-2443-BFAD-CA4F2CA1A0F1}"/>
          </ac:spMkLst>
        </pc:spChg>
        <pc:spChg chg="add mod">
          <ac:chgData name="SHREYAS PAPINWAR" userId="2194df76-634c-4319-bc31-3893c80f0e05" providerId="ADAL" clId="{B051D09C-5EF3-C341-8DA6-40FBCB2C5AA1}" dt="2020-02-15T17:22:09.326" v="4057" actId="20577"/>
          <ac:spMkLst>
            <pc:docMk/>
            <pc:sldMk cId="3939616544" sldId="260"/>
            <ac:spMk id="23" creationId="{04097A22-1193-2743-B3EC-BD74D9A5C0C0}"/>
          </ac:spMkLst>
        </pc:spChg>
        <pc:spChg chg="add">
          <ac:chgData name="SHREYAS PAPINWAR" userId="2194df76-634c-4319-bc31-3893c80f0e05" providerId="ADAL" clId="{B051D09C-5EF3-C341-8DA6-40FBCB2C5AA1}" dt="2020-02-15T11:48:43.381" v="4044"/>
          <ac:spMkLst>
            <pc:docMk/>
            <pc:sldMk cId="3939616544" sldId="260"/>
            <ac:spMk id="24" creationId="{BA7A3692-9864-1B40-BE3C-1AD8B13201DE}"/>
          </ac:spMkLst>
        </pc:spChg>
        <pc:spChg chg="add mod">
          <ac:chgData name="SHREYAS PAPINWAR" userId="2194df76-634c-4319-bc31-3893c80f0e05" providerId="ADAL" clId="{B051D09C-5EF3-C341-8DA6-40FBCB2C5AA1}" dt="2020-02-18T16:37:10.906" v="7234" actId="207"/>
          <ac:spMkLst>
            <pc:docMk/>
            <pc:sldMk cId="3939616544" sldId="260"/>
            <ac:spMk id="25" creationId="{42D5E339-4A56-2340-AF44-7A4FFE576D36}"/>
          </ac:spMkLst>
        </pc:spChg>
        <pc:spChg chg="add mod">
          <ac:chgData name="SHREYAS PAPINWAR" userId="2194df76-634c-4319-bc31-3893c80f0e05" providerId="ADAL" clId="{B051D09C-5EF3-C341-8DA6-40FBCB2C5AA1}" dt="2020-02-18T16:42:08.255" v="7291" actId="207"/>
          <ac:spMkLst>
            <pc:docMk/>
            <pc:sldMk cId="3939616544" sldId="260"/>
            <ac:spMk id="26" creationId="{6ADC1E7E-D082-F94E-9941-0201C94BE32F}"/>
          </ac:spMkLst>
        </pc:spChg>
        <pc:spChg chg="add del mod">
          <ac:chgData name="SHREYAS PAPINWAR" userId="2194df76-634c-4319-bc31-3893c80f0e05" providerId="ADAL" clId="{B051D09C-5EF3-C341-8DA6-40FBCB2C5AA1}" dt="2020-02-18T16:38:07.349" v="7257" actId="478"/>
          <ac:spMkLst>
            <pc:docMk/>
            <pc:sldMk cId="3939616544" sldId="260"/>
            <ac:spMk id="27" creationId="{A41AE88E-10A8-D04D-8956-60BC0958907B}"/>
          </ac:spMkLst>
        </pc:spChg>
        <pc:spChg chg="add mod">
          <ac:chgData name="SHREYAS PAPINWAR" userId="2194df76-634c-4319-bc31-3893c80f0e05" providerId="ADAL" clId="{B051D09C-5EF3-C341-8DA6-40FBCB2C5AA1}" dt="2020-02-18T16:42:24.185" v="7294" actId="207"/>
          <ac:spMkLst>
            <pc:docMk/>
            <pc:sldMk cId="3939616544" sldId="260"/>
            <ac:spMk id="28" creationId="{77D60C59-F5C9-7D48-A39D-D068B0AFDA09}"/>
          </ac:spMkLst>
        </pc:spChg>
        <pc:picChg chg="del mod">
          <ac:chgData name="SHREYAS PAPINWAR" userId="2194df76-634c-4319-bc31-3893c80f0e05" providerId="ADAL" clId="{B051D09C-5EF3-C341-8DA6-40FBCB2C5AA1}" dt="2020-02-18T16:35:15.223" v="7108" actId="478"/>
          <ac:picMkLst>
            <pc:docMk/>
            <pc:sldMk cId="3939616544" sldId="260"/>
            <ac:picMk id="5" creationId="{81290A51-6792-034A-A6D0-D9A421321A35}"/>
          </ac:picMkLst>
        </pc:picChg>
        <pc:picChg chg="del mod">
          <ac:chgData name="SHREYAS PAPINWAR" userId="2194df76-634c-4319-bc31-3893c80f0e05" providerId="ADAL" clId="{B051D09C-5EF3-C341-8DA6-40FBCB2C5AA1}" dt="2020-02-18T16:35:13.865" v="7107" actId="478"/>
          <ac:picMkLst>
            <pc:docMk/>
            <pc:sldMk cId="3939616544" sldId="260"/>
            <ac:picMk id="10" creationId="{4E9C357F-EE44-F84C-A2F1-3A41F531094E}"/>
          </ac:picMkLst>
        </pc:picChg>
        <pc:picChg chg="add mod">
          <ac:chgData name="SHREYAS PAPINWAR" userId="2194df76-634c-4319-bc31-3893c80f0e05" providerId="ADAL" clId="{B051D09C-5EF3-C341-8DA6-40FBCB2C5AA1}" dt="2020-02-17T16:45:05.051" v="5791" actId="1076"/>
          <ac:picMkLst>
            <pc:docMk/>
            <pc:sldMk cId="3939616544" sldId="260"/>
            <ac:picMk id="15" creationId="{5EDF9616-E668-2D44-8614-45DF26BD07A8}"/>
          </ac:picMkLst>
        </pc:picChg>
        <pc:picChg chg="add del mod">
          <ac:chgData name="SHREYAS PAPINWAR" userId="2194df76-634c-4319-bc31-3893c80f0e05" providerId="ADAL" clId="{B051D09C-5EF3-C341-8DA6-40FBCB2C5AA1}" dt="2020-02-18T16:35:11.095" v="7106" actId="478"/>
          <ac:picMkLst>
            <pc:docMk/>
            <pc:sldMk cId="3939616544" sldId="260"/>
            <ac:picMk id="16" creationId="{6CD007C6-07B7-EE48-A774-FDBE7D926F22}"/>
          </ac:picMkLst>
        </pc:picChg>
        <pc:picChg chg="add mod">
          <ac:chgData name="SHREYAS PAPINWAR" userId="2194df76-634c-4319-bc31-3893c80f0e05" providerId="ADAL" clId="{B051D09C-5EF3-C341-8DA6-40FBCB2C5AA1}" dt="2020-02-18T16:35:24.793" v="7123" actId="170"/>
          <ac:picMkLst>
            <pc:docMk/>
            <pc:sldMk cId="3939616544" sldId="260"/>
            <ac:picMk id="18" creationId="{9A5944D4-5B30-414B-8AB0-C74FAE12D8FA}"/>
          </ac:picMkLst>
        </pc:picChg>
        <pc:cxnChg chg="add del mod">
          <ac:chgData name="SHREYAS PAPINWAR" userId="2194df76-634c-4319-bc31-3893c80f0e05" providerId="ADAL" clId="{B051D09C-5EF3-C341-8DA6-40FBCB2C5AA1}" dt="2020-02-18T16:35:28.744" v="7124" actId="478"/>
          <ac:cxnSpMkLst>
            <pc:docMk/>
            <pc:sldMk cId="3939616544" sldId="260"/>
            <ac:cxnSpMk id="14" creationId="{2E6AA2A5-3B1A-B84B-A8CA-28272D9D687C}"/>
          </ac:cxnSpMkLst>
        </pc:cxnChg>
        <pc:cxnChg chg="add mod">
          <ac:chgData name="SHREYAS PAPINWAR" userId="2194df76-634c-4319-bc31-3893c80f0e05" providerId="ADAL" clId="{B051D09C-5EF3-C341-8DA6-40FBCB2C5AA1}" dt="2020-02-17T16:45:08.401" v="5792" actId="1076"/>
          <ac:cxnSpMkLst>
            <pc:docMk/>
            <pc:sldMk cId="3939616544" sldId="260"/>
            <ac:cxnSpMk id="17" creationId="{3CBD68C4-03F3-2A48-B51D-35C18D11FDA8}"/>
          </ac:cxnSpMkLst>
        </pc:cxnChg>
      </pc:sldChg>
      <pc:sldChg chg="addSp delSp modSp add ord modTransition">
        <pc:chgData name="SHREYAS PAPINWAR" userId="2194df76-634c-4319-bc31-3893c80f0e05" providerId="ADAL" clId="{B051D09C-5EF3-C341-8DA6-40FBCB2C5AA1}" dt="2020-02-18T18:50:13.508" v="8195" actId="20577"/>
        <pc:sldMkLst>
          <pc:docMk/>
          <pc:sldMk cId="1164567271" sldId="261"/>
        </pc:sldMkLst>
        <pc:spChg chg="add mod">
          <ac:chgData name="SHREYAS PAPINWAR" userId="2194df76-634c-4319-bc31-3893c80f0e05" providerId="ADAL" clId="{B051D09C-5EF3-C341-8DA6-40FBCB2C5AA1}" dt="2020-02-17T15:01:59.218" v="4883" actId="207"/>
          <ac:spMkLst>
            <pc:docMk/>
            <pc:sldMk cId="1164567271" sldId="261"/>
            <ac:spMk id="2" creationId="{6791E1A9-740B-C54D-ADF3-9717C840792C}"/>
          </ac:spMkLst>
        </pc:spChg>
        <pc:spChg chg="add mod">
          <ac:chgData name="SHREYAS PAPINWAR" userId="2194df76-634c-4319-bc31-3893c80f0e05" providerId="ADAL" clId="{B051D09C-5EF3-C341-8DA6-40FBCB2C5AA1}" dt="2020-02-14T01:08:27.794" v="3044" actId="1076"/>
          <ac:spMkLst>
            <pc:docMk/>
            <pc:sldMk cId="1164567271" sldId="261"/>
            <ac:spMk id="3" creationId="{6A70F8BE-ED66-7D4D-B22A-649DDB0F0365}"/>
          </ac:spMkLst>
        </pc:spChg>
        <pc:spChg chg="add mod">
          <ac:chgData name="SHREYAS PAPINWAR" userId="2194df76-634c-4319-bc31-3893c80f0e05" providerId="ADAL" clId="{B051D09C-5EF3-C341-8DA6-40FBCB2C5AA1}" dt="2020-02-14T00:07:59.631" v="2194" actId="14100"/>
          <ac:spMkLst>
            <pc:docMk/>
            <pc:sldMk cId="1164567271" sldId="261"/>
            <ac:spMk id="5" creationId="{13D39754-2F97-644A-88FB-3AB5C60342B2}"/>
          </ac:spMkLst>
        </pc:spChg>
        <pc:spChg chg="add mod">
          <ac:chgData name="SHREYAS PAPINWAR" userId="2194df76-634c-4319-bc31-3893c80f0e05" providerId="ADAL" clId="{B051D09C-5EF3-C341-8DA6-40FBCB2C5AA1}" dt="2020-02-14T00:06:22.675" v="2180" actId="207"/>
          <ac:spMkLst>
            <pc:docMk/>
            <pc:sldMk cId="1164567271" sldId="261"/>
            <ac:spMk id="6" creationId="{332D29AF-8D0C-674A-8180-E7E6FE5F9DDA}"/>
          </ac:spMkLst>
        </pc:spChg>
        <pc:spChg chg="add mod">
          <ac:chgData name="SHREYAS PAPINWAR" userId="2194df76-634c-4319-bc31-3893c80f0e05" providerId="ADAL" clId="{B051D09C-5EF3-C341-8DA6-40FBCB2C5AA1}" dt="2020-02-14T18:00:31.043" v="3330" actId="2085"/>
          <ac:spMkLst>
            <pc:docMk/>
            <pc:sldMk cId="1164567271" sldId="261"/>
            <ac:spMk id="7" creationId="{852C0446-61DB-C145-A0AA-746B168643C4}"/>
          </ac:spMkLst>
        </pc:spChg>
        <pc:spChg chg="add mod">
          <ac:chgData name="SHREYAS PAPINWAR" userId="2194df76-634c-4319-bc31-3893c80f0e05" providerId="ADAL" clId="{B051D09C-5EF3-C341-8DA6-40FBCB2C5AA1}" dt="2020-02-14T00:08:55.298" v="2207" actId="1076"/>
          <ac:spMkLst>
            <pc:docMk/>
            <pc:sldMk cId="1164567271" sldId="261"/>
            <ac:spMk id="8" creationId="{1A8DF75C-5E6E-2546-8022-332C25EDFAC8}"/>
          </ac:spMkLst>
        </pc:spChg>
        <pc:spChg chg="add mod">
          <ac:chgData name="SHREYAS PAPINWAR" userId="2194df76-634c-4319-bc31-3893c80f0e05" providerId="ADAL" clId="{B051D09C-5EF3-C341-8DA6-40FBCB2C5AA1}" dt="2020-02-14T00:23:22.757" v="2628" actId="207"/>
          <ac:spMkLst>
            <pc:docMk/>
            <pc:sldMk cId="1164567271" sldId="261"/>
            <ac:spMk id="9" creationId="{6D85FF34-4CD3-824E-91A3-343DDE5C705D}"/>
          </ac:spMkLst>
        </pc:spChg>
        <pc:spChg chg="add del mod">
          <ac:chgData name="SHREYAS PAPINWAR" userId="2194df76-634c-4319-bc31-3893c80f0e05" providerId="ADAL" clId="{B051D09C-5EF3-C341-8DA6-40FBCB2C5AA1}" dt="2020-02-14T00:01:16.888" v="2140"/>
          <ac:spMkLst>
            <pc:docMk/>
            <pc:sldMk cId="1164567271" sldId="261"/>
            <ac:spMk id="11" creationId="{744613F3-20BE-D446-A45A-B8A75F2A4FEB}"/>
          </ac:spMkLst>
        </pc:spChg>
        <pc:spChg chg="add del mod">
          <ac:chgData name="SHREYAS PAPINWAR" userId="2194df76-634c-4319-bc31-3893c80f0e05" providerId="ADAL" clId="{B051D09C-5EF3-C341-8DA6-40FBCB2C5AA1}" dt="2020-02-17T15:02:13.789" v="4885"/>
          <ac:spMkLst>
            <pc:docMk/>
            <pc:sldMk cId="1164567271" sldId="261"/>
            <ac:spMk id="12" creationId="{5F565B00-A535-EA42-A1E4-AF9C9B2CCF1F}"/>
          </ac:spMkLst>
        </pc:spChg>
        <pc:spChg chg="add mod">
          <ac:chgData name="SHREYAS PAPINWAR" userId="2194df76-634c-4319-bc31-3893c80f0e05" providerId="ADAL" clId="{B051D09C-5EF3-C341-8DA6-40FBCB2C5AA1}" dt="2020-02-14T00:08:44.994" v="2203" actId="1076"/>
          <ac:spMkLst>
            <pc:docMk/>
            <pc:sldMk cId="1164567271" sldId="261"/>
            <ac:spMk id="16" creationId="{8B25CBCE-3FA1-864A-86CA-BB01D6A4B6E9}"/>
          </ac:spMkLst>
        </pc:spChg>
        <pc:spChg chg="add mod">
          <ac:chgData name="SHREYAS PAPINWAR" userId="2194df76-634c-4319-bc31-3893c80f0e05" providerId="ADAL" clId="{B051D09C-5EF3-C341-8DA6-40FBCB2C5AA1}" dt="2020-02-17T14:49:40.179" v="4762" actId="1076"/>
          <ac:spMkLst>
            <pc:docMk/>
            <pc:sldMk cId="1164567271" sldId="261"/>
            <ac:spMk id="36" creationId="{4D7F12BA-E39A-6246-846D-D85BF373DB0D}"/>
          </ac:spMkLst>
        </pc:spChg>
        <pc:spChg chg="add mod">
          <ac:chgData name="SHREYAS PAPINWAR" userId="2194df76-634c-4319-bc31-3893c80f0e05" providerId="ADAL" clId="{B051D09C-5EF3-C341-8DA6-40FBCB2C5AA1}" dt="2020-02-17T14:47:06.646" v="4748" actId="1076"/>
          <ac:spMkLst>
            <pc:docMk/>
            <pc:sldMk cId="1164567271" sldId="261"/>
            <ac:spMk id="37" creationId="{550D9E5B-4C94-4E46-886A-0084642B727F}"/>
          </ac:spMkLst>
        </pc:spChg>
        <pc:spChg chg="add mod">
          <ac:chgData name="SHREYAS PAPINWAR" userId="2194df76-634c-4319-bc31-3893c80f0e05" providerId="ADAL" clId="{B051D09C-5EF3-C341-8DA6-40FBCB2C5AA1}" dt="2020-02-17T14:48:16.119" v="4759" actId="20577"/>
          <ac:spMkLst>
            <pc:docMk/>
            <pc:sldMk cId="1164567271" sldId="261"/>
            <ac:spMk id="38" creationId="{BC3C7094-73CE-F542-A1E9-D49C13A59C34}"/>
          </ac:spMkLst>
        </pc:spChg>
        <pc:spChg chg="add mod">
          <ac:chgData name="SHREYAS PAPINWAR" userId="2194df76-634c-4319-bc31-3893c80f0e05" providerId="ADAL" clId="{B051D09C-5EF3-C341-8DA6-40FBCB2C5AA1}" dt="2020-02-14T19:01:26.195" v="3563" actId="20577"/>
          <ac:spMkLst>
            <pc:docMk/>
            <pc:sldMk cId="1164567271" sldId="261"/>
            <ac:spMk id="39" creationId="{890228DC-0F5D-2D4B-AE65-3BD9B3A58BDD}"/>
          </ac:spMkLst>
        </pc:spChg>
        <pc:spChg chg="add mod">
          <ac:chgData name="SHREYAS PAPINWAR" userId="2194df76-634c-4319-bc31-3893c80f0e05" providerId="ADAL" clId="{B051D09C-5EF3-C341-8DA6-40FBCB2C5AA1}" dt="2020-02-14T00:23:02.347" v="2626" actId="20577"/>
          <ac:spMkLst>
            <pc:docMk/>
            <pc:sldMk cId="1164567271" sldId="261"/>
            <ac:spMk id="40" creationId="{099F2085-6963-6F42-8468-29A7C0F70A09}"/>
          </ac:spMkLst>
        </pc:spChg>
        <pc:spChg chg="add mod">
          <ac:chgData name="SHREYAS PAPINWAR" userId="2194df76-634c-4319-bc31-3893c80f0e05" providerId="ADAL" clId="{B051D09C-5EF3-C341-8DA6-40FBCB2C5AA1}" dt="2020-02-18T18:50:13.508" v="8195" actId="20577"/>
          <ac:spMkLst>
            <pc:docMk/>
            <pc:sldMk cId="1164567271" sldId="261"/>
            <ac:spMk id="41" creationId="{25E03C0C-66F2-5D4F-AE81-E985CF692EC2}"/>
          </ac:spMkLst>
        </pc:spChg>
        <pc:spChg chg="add del mod">
          <ac:chgData name="SHREYAS PAPINWAR" userId="2194df76-634c-4319-bc31-3893c80f0e05" providerId="ADAL" clId="{B051D09C-5EF3-C341-8DA6-40FBCB2C5AA1}" dt="2020-02-14T00:29:54.254" v="2707" actId="478"/>
          <ac:spMkLst>
            <pc:docMk/>
            <pc:sldMk cId="1164567271" sldId="261"/>
            <ac:spMk id="41" creationId="{638CC5F1-0D57-C74E-8C9E-409284F6FA75}"/>
          </ac:spMkLst>
        </pc:spChg>
        <pc:spChg chg="add mod">
          <ac:chgData name="SHREYAS PAPINWAR" userId="2194df76-634c-4319-bc31-3893c80f0e05" providerId="ADAL" clId="{B051D09C-5EF3-C341-8DA6-40FBCB2C5AA1}" dt="2020-02-17T14:46:33.239" v="4741" actId="1076"/>
          <ac:spMkLst>
            <pc:docMk/>
            <pc:sldMk cId="1164567271" sldId="261"/>
            <ac:spMk id="42" creationId="{09C5FB9C-0F8F-1241-A837-237611DC46CE}"/>
          </ac:spMkLst>
        </pc:spChg>
        <pc:spChg chg="add mod">
          <ac:chgData name="SHREYAS PAPINWAR" userId="2194df76-634c-4319-bc31-3893c80f0e05" providerId="ADAL" clId="{B051D09C-5EF3-C341-8DA6-40FBCB2C5AA1}" dt="2020-02-17T14:46:42.670" v="4743" actId="14100"/>
          <ac:spMkLst>
            <pc:docMk/>
            <pc:sldMk cId="1164567271" sldId="261"/>
            <ac:spMk id="43" creationId="{5BD68A9F-A680-DC4A-B55C-AC881D20E738}"/>
          </ac:spMkLst>
        </pc:spChg>
        <pc:spChg chg="add mod">
          <ac:chgData name="SHREYAS PAPINWAR" userId="2194df76-634c-4319-bc31-3893c80f0e05" providerId="ADAL" clId="{B051D09C-5EF3-C341-8DA6-40FBCB2C5AA1}" dt="2020-02-17T14:48:24.362" v="4761" actId="20577"/>
          <ac:spMkLst>
            <pc:docMk/>
            <pc:sldMk cId="1164567271" sldId="261"/>
            <ac:spMk id="44" creationId="{81F4259E-6AFA-A140-B182-F18EA3BC034B}"/>
          </ac:spMkLst>
        </pc:spChg>
        <pc:spChg chg="add mod">
          <ac:chgData name="SHREYAS PAPINWAR" userId="2194df76-634c-4319-bc31-3893c80f0e05" providerId="ADAL" clId="{B051D09C-5EF3-C341-8DA6-40FBCB2C5AA1}" dt="2020-02-17T15:02:22.036" v="4887" actId="207"/>
          <ac:spMkLst>
            <pc:docMk/>
            <pc:sldMk cId="1164567271" sldId="261"/>
            <ac:spMk id="45" creationId="{DB42AB8D-B0A0-7D40-957E-F8B55CAE4891}"/>
          </ac:spMkLst>
        </pc:spChg>
        <pc:spChg chg="add mod">
          <ac:chgData name="SHREYAS PAPINWAR" userId="2194df76-634c-4319-bc31-3893c80f0e05" providerId="ADAL" clId="{B051D09C-5EF3-C341-8DA6-40FBCB2C5AA1}" dt="2020-02-14T00:49:22.891" v="2929" actId="1076"/>
          <ac:spMkLst>
            <pc:docMk/>
            <pc:sldMk cId="1164567271" sldId="261"/>
            <ac:spMk id="46" creationId="{C3723A21-86EE-904D-8D95-F045A8FD9562}"/>
          </ac:spMkLst>
        </pc:spChg>
        <pc:spChg chg="add mod">
          <ac:chgData name="SHREYAS PAPINWAR" userId="2194df76-634c-4319-bc31-3893c80f0e05" providerId="ADAL" clId="{B051D09C-5EF3-C341-8DA6-40FBCB2C5AA1}" dt="2020-02-14T00:49:22.891" v="2929" actId="1076"/>
          <ac:spMkLst>
            <pc:docMk/>
            <pc:sldMk cId="1164567271" sldId="261"/>
            <ac:spMk id="47" creationId="{90BEF9E3-8CB8-984B-A601-FA114D273245}"/>
          </ac:spMkLst>
        </pc:spChg>
        <pc:spChg chg="add mod">
          <ac:chgData name="SHREYAS PAPINWAR" userId="2194df76-634c-4319-bc31-3893c80f0e05" providerId="ADAL" clId="{B051D09C-5EF3-C341-8DA6-40FBCB2C5AA1}" dt="2020-02-14T00:42:45.172" v="2819" actId="1076"/>
          <ac:spMkLst>
            <pc:docMk/>
            <pc:sldMk cId="1164567271" sldId="261"/>
            <ac:spMk id="50" creationId="{BB3A99E2-F807-714B-B73F-355FF5870BA5}"/>
          </ac:spMkLst>
        </pc:spChg>
        <pc:spChg chg="add mod">
          <ac:chgData name="SHREYAS PAPINWAR" userId="2194df76-634c-4319-bc31-3893c80f0e05" providerId="ADAL" clId="{B051D09C-5EF3-C341-8DA6-40FBCB2C5AA1}" dt="2020-02-14T00:55:35.142" v="2936" actId="207"/>
          <ac:spMkLst>
            <pc:docMk/>
            <pc:sldMk cId="1164567271" sldId="261"/>
            <ac:spMk id="51" creationId="{AD128092-7FF4-E749-902B-BD66A53FBC62}"/>
          </ac:spMkLst>
        </pc:spChg>
        <pc:spChg chg="add mod">
          <ac:chgData name="SHREYAS PAPINWAR" userId="2194df76-634c-4319-bc31-3893c80f0e05" providerId="ADAL" clId="{B051D09C-5EF3-C341-8DA6-40FBCB2C5AA1}" dt="2020-02-17T14:31:40.007" v="4717" actId="207"/>
          <ac:spMkLst>
            <pc:docMk/>
            <pc:sldMk cId="1164567271" sldId="261"/>
            <ac:spMk id="52" creationId="{C5391ACA-C6E2-4741-A469-76499F0C3297}"/>
          </ac:spMkLst>
        </pc:spChg>
        <pc:spChg chg="add mod">
          <ac:chgData name="SHREYAS PAPINWAR" userId="2194df76-634c-4319-bc31-3893c80f0e05" providerId="ADAL" clId="{B051D09C-5EF3-C341-8DA6-40FBCB2C5AA1}" dt="2020-02-14T01:05:24.119" v="3025" actId="1076"/>
          <ac:spMkLst>
            <pc:docMk/>
            <pc:sldMk cId="1164567271" sldId="261"/>
            <ac:spMk id="69" creationId="{CB1DCFB7-7688-C644-96E7-82EA321FE147}"/>
          </ac:spMkLst>
        </pc:spChg>
        <pc:graphicFrameChg chg="add del mod modGraphic">
          <ac:chgData name="SHREYAS PAPINWAR" userId="2194df76-634c-4319-bc31-3893c80f0e05" providerId="ADAL" clId="{B051D09C-5EF3-C341-8DA6-40FBCB2C5AA1}" dt="2020-02-14T00:00:43.897" v="2137" actId="478"/>
          <ac:graphicFrameMkLst>
            <pc:docMk/>
            <pc:sldMk cId="1164567271" sldId="261"/>
            <ac:graphicFrameMk id="10" creationId="{79EFE39B-9531-634E-8AB6-62A8DD2A370B}"/>
          </ac:graphicFrameMkLst>
        </pc:graphicFrameChg>
        <pc:picChg chg="add del mod">
          <ac:chgData name="SHREYAS PAPINWAR" userId="2194df76-634c-4319-bc31-3893c80f0e05" providerId="ADAL" clId="{B051D09C-5EF3-C341-8DA6-40FBCB2C5AA1}" dt="2020-02-17T14:30:25.677" v="4695" actId="478"/>
          <ac:picMkLst>
            <pc:docMk/>
            <pc:sldMk cId="1164567271" sldId="261"/>
            <ac:picMk id="4" creationId="{ED176799-2150-1E4E-B5BF-4DB5737A2B42}"/>
          </ac:picMkLst>
        </pc:picChg>
        <pc:picChg chg="add del mod">
          <ac:chgData name="SHREYAS PAPINWAR" userId="2194df76-634c-4319-bc31-3893c80f0e05" providerId="ADAL" clId="{B051D09C-5EF3-C341-8DA6-40FBCB2C5AA1}" dt="2020-02-14T18:13:57.017" v="3348" actId="478"/>
          <ac:picMkLst>
            <pc:docMk/>
            <pc:sldMk cId="1164567271" sldId="261"/>
            <ac:picMk id="11" creationId="{0E26F643-966D-6D41-A78B-5160FEB837D0}"/>
          </ac:picMkLst>
        </pc:picChg>
        <pc:picChg chg="add mod">
          <ac:chgData name="SHREYAS PAPINWAR" userId="2194df76-634c-4319-bc31-3893c80f0e05" providerId="ADAL" clId="{B051D09C-5EF3-C341-8DA6-40FBCB2C5AA1}" dt="2020-02-17T14:46:26.446" v="4740" actId="171"/>
          <ac:picMkLst>
            <pc:docMk/>
            <pc:sldMk cId="1164567271" sldId="261"/>
            <ac:picMk id="11" creationId="{458AB649-6298-574B-A9BF-B04FC031ABA2}"/>
          </ac:picMkLst>
        </pc:picChg>
        <pc:picChg chg="add del mod">
          <ac:chgData name="SHREYAS PAPINWAR" userId="2194df76-634c-4319-bc31-3893c80f0e05" providerId="ADAL" clId="{B051D09C-5EF3-C341-8DA6-40FBCB2C5AA1}" dt="2020-02-14T00:02:46.148" v="2144" actId="478"/>
          <ac:picMkLst>
            <pc:docMk/>
            <pc:sldMk cId="1164567271" sldId="261"/>
            <ac:picMk id="13" creationId="{6FFFE307-D85E-B245-A3A4-2059DE29D8DE}"/>
          </ac:picMkLst>
        </pc:picChg>
        <pc:picChg chg="add mod">
          <ac:chgData name="SHREYAS PAPINWAR" userId="2194df76-634c-4319-bc31-3893c80f0e05" providerId="ADAL" clId="{B051D09C-5EF3-C341-8DA6-40FBCB2C5AA1}" dt="2020-02-17T15:01:46.211" v="4881" actId="1076"/>
          <ac:picMkLst>
            <pc:docMk/>
            <pc:sldMk cId="1164567271" sldId="261"/>
            <ac:picMk id="15" creationId="{143424CD-E548-B24A-A9E8-8F83F662EB9C}"/>
          </ac:picMkLst>
        </pc:picChg>
        <pc:picChg chg="add mod">
          <ac:chgData name="SHREYAS PAPINWAR" userId="2194df76-634c-4319-bc31-3893c80f0e05" providerId="ADAL" clId="{B051D09C-5EF3-C341-8DA6-40FBCB2C5AA1}" dt="2020-02-14T00:40:50.233" v="2782" actId="1076"/>
          <ac:picMkLst>
            <pc:docMk/>
            <pc:sldMk cId="1164567271" sldId="261"/>
            <ac:picMk id="49" creationId="{2F1EC70B-F340-AC4B-AA9C-94C2FCA1D44C}"/>
          </ac:picMkLst>
        </pc:picChg>
        <pc:picChg chg="add del mod">
          <ac:chgData name="SHREYAS PAPINWAR" userId="2194df76-634c-4319-bc31-3893c80f0e05" providerId="ADAL" clId="{B051D09C-5EF3-C341-8DA6-40FBCB2C5AA1}" dt="2020-02-14T00:55:17.459" v="2934" actId="478"/>
          <ac:picMkLst>
            <pc:docMk/>
            <pc:sldMk cId="1164567271" sldId="261"/>
            <ac:picMk id="54" creationId="{5DC4D11A-2808-BC41-ADAC-3AD6377DC9DB}"/>
          </ac:picMkLst>
        </pc:picChg>
        <pc:picChg chg="add del mod">
          <ac:chgData name="SHREYAS PAPINWAR" userId="2194df76-634c-4319-bc31-3893c80f0e05" providerId="ADAL" clId="{B051D09C-5EF3-C341-8DA6-40FBCB2C5AA1}" dt="2020-02-14T00:56:47.981" v="2955" actId="478"/>
          <ac:picMkLst>
            <pc:docMk/>
            <pc:sldMk cId="1164567271" sldId="261"/>
            <ac:picMk id="60" creationId="{56A92586-0D4E-0F49-800C-47963F542364}"/>
          </ac:picMkLst>
        </pc:picChg>
        <pc:picChg chg="add del mod">
          <ac:chgData name="SHREYAS PAPINWAR" userId="2194df76-634c-4319-bc31-3893c80f0e05" providerId="ADAL" clId="{B051D09C-5EF3-C341-8DA6-40FBCB2C5AA1}" dt="2020-02-14T00:57:54.632" v="2957" actId="478"/>
          <ac:picMkLst>
            <pc:docMk/>
            <pc:sldMk cId="1164567271" sldId="261"/>
            <ac:picMk id="62" creationId="{90B5AFFE-E77B-FE46-83CF-80000275D4FA}"/>
          </ac:picMkLst>
        </pc:picChg>
        <pc:picChg chg="add del mod">
          <ac:chgData name="SHREYAS PAPINWAR" userId="2194df76-634c-4319-bc31-3893c80f0e05" providerId="ADAL" clId="{B051D09C-5EF3-C341-8DA6-40FBCB2C5AA1}" dt="2020-02-14T00:58:04.409" v="2961" actId="478"/>
          <ac:picMkLst>
            <pc:docMk/>
            <pc:sldMk cId="1164567271" sldId="261"/>
            <ac:picMk id="64" creationId="{51DF963E-F005-884D-A13A-B23DC6AD116B}"/>
          </ac:picMkLst>
        </pc:picChg>
        <pc:picChg chg="add mod">
          <ac:chgData name="SHREYAS PAPINWAR" userId="2194df76-634c-4319-bc31-3893c80f0e05" providerId="ADAL" clId="{B051D09C-5EF3-C341-8DA6-40FBCB2C5AA1}" dt="2020-02-14T19:59:36.874" v="3600" actId="1076"/>
          <ac:picMkLst>
            <pc:docMk/>
            <pc:sldMk cId="1164567271" sldId="261"/>
            <ac:picMk id="66" creationId="{06D318D2-C1D6-EA4F-B54C-1C8EA3DB0201}"/>
          </ac:picMkLst>
        </pc:picChg>
        <pc:picChg chg="add mod">
          <ac:chgData name="SHREYAS PAPINWAR" userId="2194df76-634c-4319-bc31-3893c80f0e05" providerId="ADAL" clId="{B051D09C-5EF3-C341-8DA6-40FBCB2C5AA1}" dt="2020-02-14T01:05:20.448" v="3024" actId="1076"/>
          <ac:picMkLst>
            <pc:docMk/>
            <pc:sldMk cId="1164567271" sldId="261"/>
            <ac:picMk id="68" creationId="{A8E2755E-5928-A648-83A7-373BB50019F7}"/>
          </ac:picMkLst>
        </pc:picChg>
        <pc:cxnChg chg="add mod">
          <ac:chgData name="SHREYAS PAPINWAR" userId="2194df76-634c-4319-bc31-3893c80f0e05" providerId="ADAL" clId="{B051D09C-5EF3-C341-8DA6-40FBCB2C5AA1}" dt="2020-02-14T00:18:48.292" v="2462" actId="1076"/>
          <ac:cxnSpMkLst>
            <pc:docMk/>
            <pc:sldMk cId="1164567271" sldId="261"/>
            <ac:cxnSpMk id="17" creationId="{51FCAEEF-D8CF-5643-8230-826FC3ED1014}"/>
          </ac:cxnSpMkLst>
        </pc:cxnChg>
        <pc:cxnChg chg="add mod">
          <ac:chgData name="SHREYAS PAPINWAR" userId="2194df76-634c-4319-bc31-3893c80f0e05" providerId="ADAL" clId="{B051D09C-5EF3-C341-8DA6-40FBCB2C5AA1}" dt="2020-02-14T18:59:38.825" v="3552" actId="692"/>
          <ac:cxnSpMkLst>
            <pc:docMk/>
            <pc:sldMk cId="1164567271" sldId="261"/>
            <ac:cxnSpMk id="22" creationId="{08C6AF6E-0B55-2747-B63A-1F3B59CA916F}"/>
          </ac:cxnSpMkLst>
        </pc:cxnChg>
        <pc:cxnChg chg="add mod">
          <ac:chgData name="SHREYAS PAPINWAR" userId="2194df76-634c-4319-bc31-3893c80f0e05" providerId="ADAL" clId="{B051D09C-5EF3-C341-8DA6-40FBCB2C5AA1}" dt="2020-02-14T19:00:07.672" v="3554" actId="692"/>
          <ac:cxnSpMkLst>
            <pc:docMk/>
            <pc:sldMk cId="1164567271" sldId="261"/>
            <ac:cxnSpMk id="23" creationId="{29120BF8-8BE4-9842-8E89-4CB323554322}"/>
          </ac:cxnSpMkLst>
        </pc:cxnChg>
        <pc:cxnChg chg="add mod">
          <ac:chgData name="SHREYAS PAPINWAR" userId="2194df76-634c-4319-bc31-3893c80f0e05" providerId="ADAL" clId="{B051D09C-5EF3-C341-8DA6-40FBCB2C5AA1}" dt="2020-02-14T19:00:23.064" v="3555" actId="692"/>
          <ac:cxnSpMkLst>
            <pc:docMk/>
            <pc:sldMk cId="1164567271" sldId="261"/>
            <ac:cxnSpMk id="24" creationId="{2AE7B2A9-9CB3-964A-8E30-F48B9292B1AF}"/>
          </ac:cxnSpMkLst>
        </pc:cxnChg>
        <pc:cxnChg chg="add mod">
          <ac:chgData name="SHREYAS PAPINWAR" userId="2194df76-634c-4319-bc31-3893c80f0e05" providerId="ADAL" clId="{B051D09C-5EF3-C341-8DA6-40FBCB2C5AA1}" dt="2020-02-14T18:59:52.877" v="3553" actId="692"/>
          <ac:cxnSpMkLst>
            <pc:docMk/>
            <pc:sldMk cId="1164567271" sldId="261"/>
            <ac:cxnSpMk id="25" creationId="{3DB64DAC-B641-4A47-B04E-714FE2A5FDB1}"/>
          </ac:cxnSpMkLst>
        </pc:cxnChg>
        <pc:cxnChg chg="add del mod">
          <ac:chgData name="SHREYAS PAPINWAR" userId="2194df76-634c-4319-bc31-3893c80f0e05" providerId="ADAL" clId="{B051D09C-5EF3-C341-8DA6-40FBCB2C5AA1}" dt="2020-02-14T00:17:00.979" v="2448" actId="478"/>
          <ac:cxnSpMkLst>
            <pc:docMk/>
            <pc:sldMk cId="1164567271" sldId="261"/>
            <ac:cxnSpMk id="36" creationId="{C803806E-D63D-C140-AF70-4893FB82C404}"/>
          </ac:cxnSpMkLst>
        </pc:cxnChg>
        <pc:cxnChg chg="add mod">
          <ac:chgData name="SHREYAS PAPINWAR" userId="2194df76-634c-4319-bc31-3893c80f0e05" providerId="ADAL" clId="{B051D09C-5EF3-C341-8DA6-40FBCB2C5AA1}" dt="2020-02-14T00:56:25.807" v="2947" actId="1076"/>
          <ac:cxnSpMkLst>
            <pc:docMk/>
            <pc:sldMk cId="1164567271" sldId="261"/>
            <ac:cxnSpMk id="55" creationId="{7C340328-4BBF-4D4E-87DA-CDCEA4FCBA4C}"/>
          </ac:cxnSpMkLst>
        </pc:cxnChg>
        <pc:cxnChg chg="add mod">
          <ac:chgData name="SHREYAS PAPINWAR" userId="2194df76-634c-4319-bc31-3893c80f0e05" providerId="ADAL" clId="{B051D09C-5EF3-C341-8DA6-40FBCB2C5AA1}" dt="2020-02-14T00:56:34.875" v="2950" actId="1076"/>
          <ac:cxnSpMkLst>
            <pc:docMk/>
            <pc:sldMk cId="1164567271" sldId="261"/>
            <ac:cxnSpMk id="57" creationId="{BB0C9CE2-C6D4-9A42-9D56-13A928C4F440}"/>
          </ac:cxnSpMkLst>
        </pc:cxnChg>
        <pc:cxnChg chg="add del mod">
          <ac:chgData name="SHREYAS PAPINWAR" userId="2194df76-634c-4319-bc31-3893c80f0e05" providerId="ADAL" clId="{B051D09C-5EF3-C341-8DA6-40FBCB2C5AA1}" dt="2020-02-14T00:56:31.902" v="2949" actId="478"/>
          <ac:cxnSpMkLst>
            <pc:docMk/>
            <pc:sldMk cId="1164567271" sldId="261"/>
            <ac:cxnSpMk id="58" creationId="{9548F8F5-82F4-1D47-97CF-225D6AC704DE}"/>
          </ac:cxnSpMkLst>
        </pc:cxnChg>
      </pc:sldChg>
      <pc:sldChg chg="addSp delSp modSp add ord setBg modAnim modNotesTx">
        <pc:chgData name="SHREYAS PAPINWAR" userId="2194df76-634c-4319-bc31-3893c80f0e05" providerId="ADAL" clId="{B051D09C-5EF3-C341-8DA6-40FBCB2C5AA1}" dt="2020-02-18T18:00:07.100" v="8142" actId="20577"/>
        <pc:sldMkLst>
          <pc:docMk/>
          <pc:sldMk cId="3822393850" sldId="262"/>
        </pc:sldMkLst>
        <pc:spChg chg="add mod">
          <ac:chgData name="SHREYAS PAPINWAR" userId="2194df76-634c-4319-bc31-3893c80f0e05" providerId="ADAL" clId="{B051D09C-5EF3-C341-8DA6-40FBCB2C5AA1}" dt="2020-02-14T20:00:13.899" v="3604" actId="14100"/>
          <ac:spMkLst>
            <pc:docMk/>
            <pc:sldMk cId="3822393850" sldId="262"/>
            <ac:spMk id="2" creationId="{C901A6A9-5844-DD49-9790-9DCE0A76F550}"/>
          </ac:spMkLst>
        </pc:spChg>
        <pc:spChg chg="add mod">
          <ac:chgData name="SHREYAS PAPINWAR" userId="2194df76-634c-4319-bc31-3893c80f0e05" providerId="ADAL" clId="{B051D09C-5EF3-C341-8DA6-40FBCB2C5AA1}" dt="2020-02-18T16:24:31.223" v="6928" actId="1076"/>
          <ac:spMkLst>
            <pc:docMk/>
            <pc:sldMk cId="3822393850" sldId="262"/>
            <ac:spMk id="3" creationId="{3375888A-42F6-0843-A843-44EDBA163822}"/>
          </ac:spMkLst>
        </pc:spChg>
        <pc:spChg chg="add del mod">
          <ac:chgData name="SHREYAS PAPINWAR" userId="2194df76-634c-4319-bc31-3893c80f0e05" providerId="ADAL" clId="{B051D09C-5EF3-C341-8DA6-40FBCB2C5AA1}" dt="2020-02-18T15:55:44.113" v="6854"/>
          <ac:spMkLst>
            <pc:docMk/>
            <pc:sldMk cId="3822393850" sldId="262"/>
            <ac:spMk id="6" creationId="{89944354-AF5E-C347-9D5D-69F354E8821B}"/>
          </ac:spMkLst>
        </pc:spChg>
        <pc:spChg chg="add mod">
          <ac:chgData name="SHREYAS PAPINWAR" userId="2194df76-634c-4319-bc31-3893c80f0e05" providerId="ADAL" clId="{B051D09C-5EF3-C341-8DA6-40FBCB2C5AA1}" dt="2020-02-18T16:23:41.800" v="6918" actId="1076"/>
          <ac:spMkLst>
            <pc:docMk/>
            <pc:sldMk cId="3822393850" sldId="262"/>
            <ac:spMk id="10" creationId="{0D4AFDE9-129D-C747-8546-0935AF83051C}"/>
          </ac:spMkLst>
        </pc:spChg>
        <pc:picChg chg="del">
          <ac:chgData name="SHREYAS PAPINWAR" userId="2194df76-634c-4319-bc31-3893c80f0e05" providerId="ADAL" clId="{B051D09C-5EF3-C341-8DA6-40FBCB2C5AA1}" dt="2020-02-18T14:38:22.775" v="6190" actId="478"/>
          <ac:picMkLst>
            <pc:docMk/>
            <pc:sldMk cId="3822393850" sldId="262"/>
            <ac:picMk id="4" creationId="{83DFA9D7-6BFF-4D6E-A7C5-77EDC3F13C50}"/>
          </ac:picMkLst>
        </pc:picChg>
        <pc:picChg chg="add del mod">
          <ac:chgData name="SHREYAS PAPINWAR" userId="2194df76-634c-4319-bc31-3893c80f0e05" providerId="ADAL" clId="{B051D09C-5EF3-C341-8DA6-40FBCB2C5AA1}" dt="2020-02-14T18:48:24.463" v="3404" actId="478"/>
          <ac:picMkLst>
            <pc:docMk/>
            <pc:sldMk cId="3822393850" sldId="262"/>
            <ac:picMk id="5" creationId="{6C3ED6AD-F99C-0744-A964-A5FFA023E9BD}"/>
          </ac:picMkLst>
        </pc:picChg>
        <pc:picChg chg="add del mod modCrop">
          <ac:chgData name="SHREYAS PAPINWAR" userId="2194df76-634c-4319-bc31-3893c80f0e05" providerId="ADAL" clId="{B051D09C-5EF3-C341-8DA6-40FBCB2C5AA1}" dt="2020-02-14T18:51:59.945" v="3427" actId="478"/>
          <ac:picMkLst>
            <pc:docMk/>
            <pc:sldMk cId="3822393850" sldId="262"/>
            <ac:picMk id="7" creationId="{0BCF0413-EECA-6C49-A59E-298E97ED981E}"/>
          </ac:picMkLst>
        </pc:picChg>
        <pc:picChg chg="add mod modCrop">
          <ac:chgData name="SHREYAS PAPINWAR" userId="2194df76-634c-4319-bc31-3893c80f0e05" providerId="ADAL" clId="{B051D09C-5EF3-C341-8DA6-40FBCB2C5AA1}" dt="2020-02-14T20:48:01.850" v="3742" actId="1076"/>
          <ac:picMkLst>
            <pc:docMk/>
            <pc:sldMk cId="3822393850" sldId="262"/>
            <ac:picMk id="9" creationId="{07422275-4DCE-2741-BD89-19890FE09EBE}"/>
          </ac:picMkLst>
        </pc:picChg>
        <pc:picChg chg="add del mod">
          <ac:chgData name="SHREYAS PAPINWAR" userId="2194df76-634c-4319-bc31-3893c80f0e05" providerId="ADAL" clId="{B051D09C-5EF3-C341-8DA6-40FBCB2C5AA1}" dt="2020-02-14T20:23:51.709" v="3675" actId="478"/>
          <ac:picMkLst>
            <pc:docMk/>
            <pc:sldMk cId="3822393850" sldId="262"/>
            <ac:picMk id="12" creationId="{0D0B6885-68C4-4744-82F3-A6193FA0C4F4}"/>
          </ac:picMkLst>
        </pc:picChg>
        <pc:cxnChg chg="add del mod">
          <ac:chgData name="SHREYAS PAPINWAR" userId="2194df76-634c-4319-bc31-3893c80f0e05" providerId="ADAL" clId="{B051D09C-5EF3-C341-8DA6-40FBCB2C5AA1}" dt="2020-02-14T20:47:27.284" v="3735" actId="478"/>
          <ac:cxnSpMkLst>
            <pc:docMk/>
            <pc:sldMk cId="3822393850" sldId="262"/>
            <ac:cxnSpMk id="4" creationId="{DE50D075-2DDE-6A4A-BF4D-605A23D7DC4B}"/>
          </ac:cxnSpMkLst>
        </pc:cxnChg>
      </pc:sldChg>
      <pc:sldChg chg="addSp delSp modSp add ord modTransition">
        <pc:chgData name="SHREYAS PAPINWAR" userId="2194df76-634c-4319-bc31-3893c80f0e05" providerId="ADAL" clId="{B051D09C-5EF3-C341-8DA6-40FBCB2C5AA1}" dt="2020-02-18T20:10:16.195" v="8869" actId="1076"/>
        <pc:sldMkLst>
          <pc:docMk/>
          <pc:sldMk cId="1824023739" sldId="263"/>
        </pc:sldMkLst>
        <pc:spChg chg="add del mod">
          <ac:chgData name="SHREYAS PAPINWAR" userId="2194df76-634c-4319-bc31-3893c80f0e05" providerId="ADAL" clId="{B051D09C-5EF3-C341-8DA6-40FBCB2C5AA1}" dt="2020-02-18T15:56:10.081" v="6859" actId="478"/>
          <ac:spMkLst>
            <pc:docMk/>
            <pc:sldMk cId="1824023739" sldId="263"/>
            <ac:spMk id="2" creationId="{975B8AB6-067E-924D-9F5B-A99ADE9EB601}"/>
          </ac:spMkLst>
        </pc:spChg>
        <pc:spChg chg="add mod">
          <ac:chgData name="SHREYAS PAPINWAR" userId="2194df76-634c-4319-bc31-3893c80f0e05" providerId="ADAL" clId="{B051D09C-5EF3-C341-8DA6-40FBCB2C5AA1}" dt="2020-02-18T20:10:16.195" v="8869" actId="1076"/>
          <ac:spMkLst>
            <pc:docMk/>
            <pc:sldMk cId="1824023739" sldId="263"/>
            <ac:spMk id="5" creationId="{59985C15-C2A1-C044-9B7B-4AEBCCE69D3B}"/>
          </ac:spMkLst>
        </pc:spChg>
        <pc:spChg chg="add del mod">
          <ac:chgData name="SHREYAS PAPINWAR" userId="2194df76-634c-4319-bc31-3893c80f0e05" providerId="ADAL" clId="{B051D09C-5EF3-C341-8DA6-40FBCB2C5AA1}" dt="2020-02-15T17:27:44.116" v="4473" actId="478"/>
          <ac:spMkLst>
            <pc:docMk/>
            <pc:sldMk cId="1824023739" sldId="263"/>
            <ac:spMk id="5" creationId="{C9183C7F-D3BE-2547-8E85-8E2218ADC8D6}"/>
          </ac:spMkLst>
        </pc:spChg>
        <pc:spChg chg="add del mod">
          <ac:chgData name="SHREYAS PAPINWAR" userId="2194df76-634c-4319-bc31-3893c80f0e05" providerId="ADAL" clId="{B051D09C-5EF3-C341-8DA6-40FBCB2C5AA1}" dt="2020-02-15T17:27:44.116" v="4473" actId="478"/>
          <ac:spMkLst>
            <pc:docMk/>
            <pc:sldMk cId="1824023739" sldId="263"/>
            <ac:spMk id="6" creationId="{31999AB4-93B3-154D-BCC1-8C1A72766951}"/>
          </ac:spMkLst>
        </pc:spChg>
        <pc:spChg chg="add del mod">
          <ac:chgData name="SHREYAS PAPINWAR" userId="2194df76-634c-4319-bc31-3893c80f0e05" providerId="ADAL" clId="{B051D09C-5EF3-C341-8DA6-40FBCB2C5AA1}" dt="2020-02-15T17:27:44.116" v="4473" actId="478"/>
          <ac:spMkLst>
            <pc:docMk/>
            <pc:sldMk cId="1824023739" sldId="263"/>
            <ac:spMk id="7" creationId="{64D5291B-A3D4-7446-9E6B-74BC7592D2BB}"/>
          </ac:spMkLst>
        </pc:spChg>
        <pc:spChg chg="add del">
          <ac:chgData name="SHREYAS PAPINWAR" userId="2194df76-634c-4319-bc31-3893c80f0e05" providerId="ADAL" clId="{B051D09C-5EF3-C341-8DA6-40FBCB2C5AA1}" dt="2020-02-17T17:15:21.666" v="6003" actId="478"/>
          <ac:spMkLst>
            <pc:docMk/>
            <pc:sldMk cId="1824023739" sldId="263"/>
            <ac:spMk id="7" creationId="{96E20BAF-6578-7043-9BC6-E64EFA8B335F}"/>
          </ac:spMkLst>
        </pc:spChg>
        <pc:spChg chg="add mod">
          <ac:chgData name="SHREYAS PAPINWAR" userId="2194df76-634c-4319-bc31-3893c80f0e05" providerId="ADAL" clId="{B051D09C-5EF3-C341-8DA6-40FBCB2C5AA1}" dt="2020-02-18T20:09:42.991" v="8865" actId="1076"/>
          <ac:spMkLst>
            <pc:docMk/>
            <pc:sldMk cId="1824023739" sldId="263"/>
            <ac:spMk id="8" creationId="{4BC4E83F-4F72-0449-B505-61C4BFB21B89}"/>
          </ac:spMkLst>
        </pc:spChg>
        <pc:spChg chg="add del mod">
          <ac:chgData name="SHREYAS PAPINWAR" userId="2194df76-634c-4319-bc31-3893c80f0e05" providerId="ADAL" clId="{B051D09C-5EF3-C341-8DA6-40FBCB2C5AA1}" dt="2020-02-17T17:03:14.869" v="5921" actId="478"/>
          <ac:spMkLst>
            <pc:docMk/>
            <pc:sldMk cId="1824023739" sldId="263"/>
            <ac:spMk id="8" creationId="{BBBD83F9-7313-294E-ACD0-4C25B62B1003}"/>
          </ac:spMkLst>
        </pc:spChg>
        <pc:spChg chg="add del">
          <ac:chgData name="SHREYAS PAPINWAR" userId="2194df76-634c-4319-bc31-3893c80f0e05" providerId="ADAL" clId="{B051D09C-5EF3-C341-8DA6-40FBCB2C5AA1}" dt="2020-02-17T17:15:23.526" v="6004" actId="478"/>
          <ac:spMkLst>
            <pc:docMk/>
            <pc:sldMk cId="1824023739" sldId="263"/>
            <ac:spMk id="8" creationId="{D994A083-C116-D24A-A142-8994A8AF99D4}"/>
          </ac:spMkLst>
        </pc:spChg>
        <pc:spChg chg="add del mod">
          <ac:chgData name="SHREYAS PAPINWAR" userId="2194df76-634c-4319-bc31-3893c80f0e05" providerId="ADAL" clId="{B051D09C-5EF3-C341-8DA6-40FBCB2C5AA1}" dt="2020-02-17T17:15:24.953" v="6005" actId="478"/>
          <ac:spMkLst>
            <pc:docMk/>
            <pc:sldMk cId="1824023739" sldId="263"/>
            <ac:spMk id="9" creationId="{3C37C2D0-B979-CE4F-830C-093C1DBF60BD}"/>
          </ac:spMkLst>
        </pc:spChg>
        <pc:spChg chg="add mod">
          <ac:chgData name="SHREYAS PAPINWAR" userId="2194df76-634c-4319-bc31-3893c80f0e05" providerId="ADAL" clId="{B051D09C-5EF3-C341-8DA6-40FBCB2C5AA1}" dt="2020-02-17T14:51:50.340" v="4777" actId="1076"/>
          <ac:spMkLst>
            <pc:docMk/>
            <pc:sldMk cId="1824023739" sldId="263"/>
            <ac:spMk id="9" creationId="{E4CC76AF-BEB1-DD4E-A8F9-62CD1F061B94}"/>
          </ac:spMkLst>
        </pc:spChg>
        <pc:spChg chg="add del mod">
          <ac:chgData name="SHREYAS PAPINWAR" userId="2194df76-634c-4319-bc31-3893c80f0e05" providerId="ADAL" clId="{B051D09C-5EF3-C341-8DA6-40FBCB2C5AA1}" dt="2020-02-17T18:13:13.636" v="6116" actId="478"/>
          <ac:spMkLst>
            <pc:docMk/>
            <pc:sldMk cId="1824023739" sldId="263"/>
            <ac:spMk id="10" creationId="{52B24445-E0B1-2948-B2BC-F08878A5B0BA}"/>
          </ac:spMkLst>
        </pc:spChg>
        <pc:spChg chg="add del mod">
          <ac:chgData name="SHREYAS PAPINWAR" userId="2194df76-634c-4319-bc31-3893c80f0e05" providerId="ADAL" clId="{B051D09C-5EF3-C341-8DA6-40FBCB2C5AA1}" dt="2020-02-17T17:03:18.031" v="5922" actId="478"/>
          <ac:spMkLst>
            <pc:docMk/>
            <pc:sldMk cId="1824023739" sldId="263"/>
            <ac:spMk id="10" creationId="{6B401F1F-199C-1D47-81C5-4A04F2446F91}"/>
          </ac:spMkLst>
        </pc:spChg>
        <pc:spChg chg="add del mod">
          <ac:chgData name="SHREYAS PAPINWAR" userId="2194df76-634c-4319-bc31-3893c80f0e05" providerId="ADAL" clId="{B051D09C-5EF3-C341-8DA6-40FBCB2C5AA1}" dt="2020-02-17T17:15:30.064" v="6008" actId="478"/>
          <ac:spMkLst>
            <pc:docMk/>
            <pc:sldMk cId="1824023739" sldId="263"/>
            <ac:spMk id="11" creationId="{0663578E-69DA-AA42-B58C-E0181C875C15}"/>
          </ac:spMkLst>
        </pc:spChg>
        <pc:spChg chg="add del mod">
          <ac:chgData name="SHREYAS PAPINWAR" userId="2194df76-634c-4319-bc31-3893c80f0e05" providerId="ADAL" clId="{B051D09C-5EF3-C341-8DA6-40FBCB2C5AA1}" dt="2020-02-17T18:13:21.303" v="6118" actId="478"/>
          <ac:spMkLst>
            <pc:docMk/>
            <pc:sldMk cId="1824023739" sldId="263"/>
            <ac:spMk id="12" creationId="{464FD402-C5BC-364F-A12B-5CB8F3B5207C}"/>
          </ac:spMkLst>
        </pc:spChg>
        <pc:spChg chg="add mod">
          <ac:chgData name="SHREYAS PAPINWAR" userId="2194df76-634c-4319-bc31-3893c80f0e05" providerId="ADAL" clId="{B051D09C-5EF3-C341-8DA6-40FBCB2C5AA1}" dt="2020-02-17T14:52:42.565" v="4797" actId="1076"/>
          <ac:spMkLst>
            <pc:docMk/>
            <pc:sldMk cId="1824023739" sldId="263"/>
            <ac:spMk id="13" creationId="{99931C8C-DE4B-B54C-81B6-A874227194CE}"/>
          </ac:spMkLst>
        </pc:spChg>
        <pc:spChg chg="add del mod">
          <ac:chgData name="SHREYAS PAPINWAR" userId="2194df76-634c-4319-bc31-3893c80f0e05" providerId="ADAL" clId="{B051D09C-5EF3-C341-8DA6-40FBCB2C5AA1}" dt="2020-02-17T18:13:11.941" v="6115" actId="478"/>
          <ac:spMkLst>
            <pc:docMk/>
            <pc:sldMk cId="1824023739" sldId="263"/>
            <ac:spMk id="13" creationId="{EBAC2224-3AF6-5E4A-9161-B7E91AFCDC22}"/>
          </ac:spMkLst>
        </pc:spChg>
        <pc:spChg chg="add del mod">
          <ac:chgData name="SHREYAS PAPINWAR" userId="2194df76-634c-4319-bc31-3893c80f0e05" providerId="ADAL" clId="{B051D09C-5EF3-C341-8DA6-40FBCB2C5AA1}" dt="2020-02-17T18:13:19.621" v="6117" actId="478"/>
          <ac:spMkLst>
            <pc:docMk/>
            <pc:sldMk cId="1824023739" sldId="263"/>
            <ac:spMk id="15" creationId="{2EBCC1A3-F2BD-F948-BE62-4EDDCE2ED746}"/>
          </ac:spMkLst>
        </pc:spChg>
        <pc:spChg chg="del mod">
          <ac:chgData name="SHREYAS PAPINWAR" userId="2194df76-634c-4319-bc31-3893c80f0e05" providerId="ADAL" clId="{B051D09C-5EF3-C341-8DA6-40FBCB2C5AA1}" dt="2020-02-17T17:14:58.092" v="5982" actId="478"/>
          <ac:spMkLst>
            <pc:docMk/>
            <pc:sldMk cId="1824023739" sldId="263"/>
            <ac:spMk id="17" creationId="{7A9243B8-9663-45C1-BD2B-D7F8C83BF413}"/>
          </ac:spMkLst>
        </pc:spChg>
        <pc:picChg chg="add mod modCrop">
          <ac:chgData name="SHREYAS PAPINWAR" userId="2194df76-634c-4319-bc31-3893c80f0e05" providerId="ADAL" clId="{B051D09C-5EF3-C341-8DA6-40FBCB2C5AA1}" dt="2020-02-18T20:09:36.858" v="8864" actId="732"/>
          <ac:picMkLst>
            <pc:docMk/>
            <pc:sldMk cId="1824023739" sldId="263"/>
            <ac:picMk id="3" creationId="{F95646A1-9E00-CC43-8DF3-6A657624B57B}"/>
          </ac:picMkLst>
        </pc:picChg>
        <pc:picChg chg="add mod">
          <ac:chgData name="SHREYAS PAPINWAR" userId="2194df76-634c-4319-bc31-3893c80f0e05" providerId="ADAL" clId="{B051D09C-5EF3-C341-8DA6-40FBCB2C5AA1}" dt="2020-02-17T14:54:00.588" v="4802" actId="14100"/>
          <ac:picMkLst>
            <pc:docMk/>
            <pc:sldMk cId="1824023739" sldId="263"/>
            <ac:picMk id="4" creationId="{934F1FF8-9A6D-E94F-817E-F39A60404E7E}"/>
          </ac:picMkLst>
        </pc:picChg>
        <pc:picChg chg="mod">
          <ac:chgData name="SHREYAS PAPINWAR" userId="2194df76-634c-4319-bc31-3893c80f0e05" providerId="ADAL" clId="{B051D09C-5EF3-C341-8DA6-40FBCB2C5AA1}" dt="2020-02-17T17:02:53.715" v="5920" actId="1076"/>
          <ac:picMkLst>
            <pc:docMk/>
            <pc:sldMk cId="1824023739" sldId="263"/>
            <ac:picMk id="5" creationId="{4B35FD10-F8C5-4733-8BFD-20B985D167D6}"/>
          </ac:picMkLst>
        </pc:picChg>
        <pc:picChg chg="add mod modCrop">
          <ac:chgData name="SHREYAS PAPINWAR" userId="2194df76-634c-4319-bc31-3893c80f0e05" providerId="ADAL" clId="{B051D09C-5EF3-C341-8DA6-40FBCB2C5AA1}" dt="2020-02-17T14:51:47" v="4776" actId="1076"/>
          <ac:picMkLst>
            <pc:docMk/>
            <pc:sldMk cId="1824023739" sldId="263"/>
            <ac:picMk id="6" creationId="{6377617C-51B0-CA4A-A55D-F729F3C0597A}"/>
          </ac:picMkLst>
        </pc:picChg>
        <pc:picChg chg="add mod">
          <ac:chgData name="SHREYAS PAPINWAR" userId="2194df76-634c-4319-bc31-3893c80f0e05" providerId="ADAL" clId="{B051D09C-5EF3-C341-8DA6-40FBCB2C5AA1}" dt="2020-02-17T14:54:24.100" v="4805" actId="14100"/>
          <ac:picMkLst>
            <pc:docMk/>
            <pc:sldMk cId="1824023739" sldId="263"/>
            <ac:picMk id="11" creationId="{C081F4AC-037E-C14C-A425-381401D02099}"/>
          </ac:picMkLst>
        </pc:picChg>
        <pc:picChg chg="add del mod">
          <ac:chgData name="SHREYAS PAPINWAR" userId="2194df76-634c-4319-bc31-3893c80f0e05" providerId="ADAL" clId="{B051D09C-5EF3-C341-8DA6-40FBCB2C5AA1}" dt="2020-02-17T13:37:13.025" v="4564" actId="478"/>
          <ac:picMkLst>
            <pc:docMk/>
            <pc:sldMk cId="1824023739" sldId="263"/>
            <ac:picMk id="11" creationId="{F6DB9084-8D16-3D49-9619-16200F002423}"/>
          </ac:picMkLst>
        </pc:picChg>
        <pc:picChg chg="add mod">
          <ac:chgData name="SHREYAS PAPINWAR" userId="2194df76-634c-4319-bc31-3893c80f0e05" providerId="ADAL" clId="{B051D09C-5EF3-C341-8DA6-40FBCB2C5AA1}" dt="2020-02-17T14:50:39.857" v="4766" actId="1076"/>
          <ac:picMkLst>
            <pc:docMk/>
            <pc:sldMk cId="1824023739" sldId="263"/>
            <ac:picMk id="12" creationId="{979F8DAA-2B11-C343-9EF6-AA28262E3DD2}"/>
          </ac:picMkLst>
        </pc:picChg>
        <pc:picChg chg="del mod">
          <ac:chgData name="SHREYAS PAPINWAR" userId="2194df76-634c-4319-bc31-3893c80f0e05" providerId="ADAL" clId="{B051D09C-5EF3-C341-8DA6-40FBCB2C5AA1}" dt="2020-02-18T20:08:58.136" v="8855" actId="478"/>
          <ac:picMkLst>
            <pc:docMk/>
            <pc:sldMk cId="1824023739" sldId="263"/>
            <ac:picMk id="14" creationId="{0C0AFB38-227A-4E52-8F05-E6BA0E1712E9}"/>
          </ac:picMkLst>
        </pc:picChg>
        <pc:cxnChg chg="add del mod">
          <ac:chgData name="SHREYAS PAPINWAR" userId="2194df76-634c-4319-bc31-3893c80f0e05" providerId="ADAL" clId="{B051D09C-5EF3-C341-8DA6-40FBCB2C5AA1}" dt="2020-02-18T15:56:07.944" v="6857" actId="478"/>
          <ac:cxnSpMkLst>
            <pc:docMk/>
            <pc:sldMk cId="1824023739" sldId="263"/>
            <ac:cxnSpMk id="3" creationId="{E4E95A62-B3C6-9E49-93B3-F3FE510CC4B4}"/>
          </ac:cxnSpMkLst>
        </pc:cxnChg>
        <pc:cxnChg chg="add mod">
          <ac:chgData name="SHREYAS PAPINWAR" userId="2194df76-634c-4319-bc31-3893c80f0e05" providerId="ADAL" clId="{B051D09C-5EF3-C341-8DA6-40FBCB2C5AA1}" dt="2020-02-18T20:10:16.195" v="8869" actId="1076"/>
          <ac:cxnSpMkLst>
            <pc:docMk/>
            <pc:sldMk cId="1824023739" sldId="263"/>
            <ac:cxnSpMk id="6" creationId="{26AB4218-F15A-ED49-AB72-2B2C6E1058BE}"/>
          </ac:cxnSpMkLst>
        </pc:cxnChg>
        <pc:cxnChg chg="add mod">
          <ac:chgData name="SHREYAS PAPINWAR" userId="2194df76-634c-4319-bc31-3893c80f0e05" providerId="ADAL" clId="{B051D09C-5EF3-C341-8DA6-40FBCB2C5AA1}" dt="2020-02-18T20:10:16.195" v="8869" actId="1076"/>
          <ac:cxnSpMkLst>
            <pc:docMk/>
            <pc:sldMk cId="1824023739" sldId="263"/>
            <ac:cxnSpMk id="7" creationId="{2A76F4EC-25A7-D048-8BD9-00943B280073}"/>
          </ac:cxnSpMkLst>
        </pc:cxnChg>
      </pc:sldChg>
      <pc:sldChg chg="addSp delSp modSp add modAnim">
        <pc:chgData name="SHREYAS PAPINWAR" userId="2194df76-634c-4319-bc31-3893c80f0e05" providerId="ADAL" clId="{B051D09C-5EF3-C341-8DA6-40FBCB2C5AA1}" dt="2020-02-18T20:18:06.461" v="8938" actId="404"/>
        <pc:sldMkLst>
          <pc:docMk/>
          <pc:sldMk cId="2246774783" sldId="264"/>
        </pc:sldMkLst>
        <pc:spChg chg="add del mod">
          <ac:chgData name="SHREYAS PAPINWAR" userId="2194df76-634c-4319-bc31-3893c80f0e05" providerId="ADAL" clId="{B051D09C-5EF3-C341-8DA6-40FBCB2C5AA1}" dt="2020-02-18T20:06:46.611" v="8762"/>
          <ac:spMkLst>
            <pc:docMk/>
            <pc:sldMk cId="2246774783" sldId="264"/>
            <ac:spMk id="3" creationId="{C6AC3866-5523-A34F-BCCE-6519684EC9B2}"/>
          </ac:spMkLst>
        </pc:spChg>
        <pc:spChg chg="add mod">
          <ac:chgData name="SHREYAS PAPINWAR" userId="2194df76-634c-4319-bc31-3893c80f0e05" providerId="ADAL" clId="{B051D09C-5EF3-C341-8DA6-40FBCB2C5AA1}" dt="2020-02-18T20:07:17.810" v="8767" actId="207"/>
          <ac:spMkLst>
            <pc:docMk/>
            <pc:sldMk cId="2246774783" sldId="264"/>
            <ac:spMk id="4" creationId="{616A2419-56FC-A94C-A852-D0DF8F832131}"/>
          </ac:spMkLst>
        </pc:spChg>
        <pc:spChg chg="mod">
          <ac:chgData name="SHREYAS PAPINWAR" userId="2194df76-634c-4319-bc31-3893c80f0e05" providerId="ADAL" clId="{B051D09C-5EF3-C341-8DA6-40FBCB2C5AA1}" dt="2020-02-18T20:06:24.821" v="8757" actId="207"/>
          <ac:spMkLst>
            <pc:docMk/>
            <pc:sldMk cId="2246774783" sldId="264"/>
            <ac:spMk id="827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8T20:06:34.953" v="8759" actId="692"/>
          <ac:spMkLst>
            <pc:docMk/>
            <pc:sldMk cId="2246774783" sldId="264"/>
            <ac:spMk id="828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8T20:06:30.246" v="8758" actId="692"/>
          <ac:spMkLst>
            <pc:docMk/>
            <pc:sldMk cId="2246774783" sldId="264"/>
            <ac:spMk id="829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8T20:18:06.461" v="8938" actId="404"/>
          <ac:spMkLst>
            <pc:docMk/>
            <pc:sldMk cId="2246774783" sldId="264"/>
            <ac:spMk id="831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8T14:53:26.409" v="6229" actId="255"/>
          <ac:spMkLst>
            <pc:docMk/>
            <pc:sldMk cId="2246774783" sldId="264"/>
            <ac:spMk id="833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8T20:08:09.304" v="8848" actId="20577"/>
          <ac:spMkLst>
            <pc:docMk/>
            <pc:sldMk cId="2246774783" sldId="264"/>
            <ac:spMk id="835" creationId="{00000000-0000-0000-0000-000000000000}"/>
          </ac:spMkLst>
        </pc:spChg>
        <pc:grpChg chg="del">
          <ac:chgData name="SHREYAS PAPINWAR" userId="2194df76-634c-4319-bc31-3893c80f0e05" providerId="ADAL" clId="{B051D09C-5EF3-C341-8DA6-40FBCB2C5AA1}" dt="2020-02-18T20:05:56.849" v="8742" actId="478"/>
          <ac:grpSpMkLst>
            <pc:docMk/>
            <pc:sldMk cId="2246774783" sldId="264"/>
            <ac:grpSpMk id="870" creationId="{00000000-0000-0000-0000-000000000000}"/>
          </ac:grpSpMkLst>
        </pc:grpChg>
        <pc:picChg chg="mod">
          <ac:chgData name="SHREYAS PAPINWAR" userId="2194df76-634c-4319-bc31-3893c80f0e05" providerId="ADAL" clId="{B051D09C-5EF3-C341-8DA6-40FBCB2C5AA1}" dt="2020-02-18T20:08:42.510" v="8852" actId="1076"/>
          <ac:picMkLst>
            <pc:docMk/>
            <pc:sldMk cId="2246774783" sldId="264"/>
            <ac:picMk id="2" creationId="{26199F4D-4BD4-47BA-B246-C06FAC86C41F}"/>
          </ac:picMkLst>
        </pc:picChg>
        <pc:picChg chg="mod">
          <ac:chgData name="SHREYAS PAPINWAR" userId="2194df76-634c-4319-bc31-3893c80f0e05" providerId="ADAL" clId="{B051D09C-5EF3-C341-8DA6-40FBCB2C5AA1}" dt="2020-02-18T20:08:43.476" v="8853" actId="1076"/>
          <ac:picMkLst>
            <pc:docMk/>
            <pc:sldMk cId="2246774783" sldId="264"/>
            <ac:picMk id="6" creationId="{0FB81BD8-9B7E-4731-9688-4D65D3EE9CEC}"/>
          </ac:picMkLst>
        </pc:picChg>
        <pc:picChg chg="mod">
          <ac:chgData name="SHREYAS PAPINWAR" userId="2194df76-634c-4319-bc31-3893c80f0e05" providerId="ADAL" clId="{B051D09C-5EF3-C341-8DA6-40FBCB2C5AA1}" dt="2020-02-18T20:08:43.553" v="8854" actId="1076"/>
          <ac:picMkLst>
            <pc:docMk/>
            <pc:sldMk cId="2246774783" sldId="264"/>
            <ac:picMk id="8" creationId="{DA120F35-45FE-4498-B6D5-DD64DCA676B0}"/>
          </ac:picMkLst>
        </pc:picChg>
      </pc:sldChg>
      <pc:sldChg chg="addSp delSp modSp add del ord modTransition setBg modAnim">
        <pc:chgData name="SHREYAS PAPINWAR" userId="2194df76-634c-4319-bc31-3893c80f0e05" providerId="ADAL" clId="{B051D09C-5EF3-C341-8DA6-40FBCB2C5AA1}" dt="2020-02-17T16:30:18.169" v="5629" actId="2696"/>
        <pc:sldMkLst>
          <pc:docMk/>
          <pc:sldMk cId="3653090751" sldId="264"/>
        </pc:sldMkLst>
        <pc:spChg chg="add del mod">
          <ac:chgData name="SHREYAS PAPINWAR" userId="2194df76-634c-4319-bc31-3893c80f0e05" providerId="ADAL" clId="{B051D09C-5EF3-C341-8DA6-40FBCB2C5AA1}" dt="2020-02-17T15:58:15.324" v="5176" actId="478"/>
          <ac:spMkLst>
            <pc:docMk/>
            <pc:sldMk cId="3653090751" sldId="264"/>
            <ac:spMk id="2" creationId="{9D80CD45-D282-B44C-A7C3-AC52A15E9F11}"/>
          </ac:spMkLst>
        </pc:spChg>
        <pc:spChg chg="add del mod">
          <ac:chgData name="SHREYAS PAPINWAR" userId="2194df76-634c-4319-bc31-3893c80f0e05" providerId="ADAL" clId="{B051D09C-5EF3-C341-8DA6-40FBCB2C5AA1}" dt="2020-02-17T15:47:01.500" v="5139"/>
          <ac:spMkLst>
            <pc:docMk/>
            <pc:sldMk cId="3653090751" sldId="264"/>
            <ac:spMk id="3" creationId="{1E1F59F9-3570-014B-9FDA-17FDF0AE9A60}"/>
          </ac:spMkLst>
        </pc:spChg>
        <pc:spChg chg="add mod">
          <ac:chgData name="SHREYAS PAPINWAR" userId="2194df76-634c-4319-bc31-3893c80f0e05" providerId="ADAL" clId="{B051D09C-5EF3-C341-8DA6-40FBCB2C5AA1}" dt="2020-02-17T15:59:14.747" v="5196" actId="20577"/>
          <ac:spMkLst>
            <pc:docMk/>
            <pc:sldMk cId="3653090751" sldId="264"/>
            <ac:spMk id="11" creationId="{698DB5AC-7C83-9444-B1A8-49F52930DF08}"/>
          </ac:spMkLst>
        </pc:spChg>
        <pc:spChg chg="add mod">
          <ac:chgData name="SHREYAS PAPINWAR" userId="2194df76-634c-4319-bc31-3893c80f0e05" providerId="ADAL" clId="{B051D09C-5EF3-C341-8DA6-40FBCB2C5AA1}" dt="2020-02-17T16:00:29.127" v="5206" actId="14100"/>
          <ac:spMkLst>
            <pc:docMk/>
            <pc:sldMk cId="3653090751" sldId="264"/>
            <ac:spMk id="14" creationId="{3A0CDAE3-0A00-8341-B486-75B1E2ED9258}"/>
          </ac:spMkLst>
        </pc:spChg>
        <pc:picChg chg="add mod">
          <ac:chgData name="SHREYAS PAPINWAR" userId="2194df76-634c-4319-bc31-3893c80f0e05" providerId="ADAL" clId="{B051D09C-5EF3-C341-8DA6-40FBCB2C5AA1}" dt="2020-02-17T15:59:22.006" v="5197" actId="1076"/>
          <ac:picMkLst>
            <pc:docMk/>
            <pc:sldMk cId="3653090751" sldId="264"/>
            <ac:picMk id="5" creationId="{7E641788-9DC9-6348-B01A-BBA3327A2108}"/>
          </ac:picMkLst>
        </pc:picChg>
        <pc:picChg chg="add mod modCrop">
          <ac:chgData name="SHREYAS PAPINWAR" userId="2194df76-634c-4319-bc31-3893c80f0e05" providerId="ADAL" clId="{B051D09C-5EF3-C341-8DA6-40FBCB2C5AA1}" dt="2020-02-17T15:59:32.738" v="5201" actId="1076"/>
          <ac:picMkLst>
            <pc:docMk/>
            <pc:sldMk cId="3653090751" sldId="264"/>
            <ac:picMk id="7" creationId="{42FA486F-9102-E54B-91C5-9A8E7DE050B3}"/>
          </ac:picMkLst>
        </pc:picChg>
        <pc:picChg chg="add del mod">
          <ac:chgData name="SHREYAS PAPINWAR" userId="2194df76-634c-4319-bc31-3893c80f0e05" providerId="ADAL" clId="{B051D09C-5EF3-C341-8DA6-40FBCB2C5AA1}" dt="2020-02-17T15:48:44.428" v="5152" actId="478"/>
          <ac:picMkLst>
            <pc:docMk/>
            <pc:sldMk cId="3653090751" sldId="264"/>
            <ac:picMk id="8" creationId="{8C71D2AD-F696-3346-B276-6129D18C09E0}"/>
          </ac:picMkLst>
        </pc:picChg>
        <pc:picChg chg="add mod">
          <ac:chgData name="SHREYAS PAPINWAR" userId="2194df76-634c-4319-bc31-3893c80f0e05" providerId="ADAL" clId="{B051D09C-5EF3-C341-8DA6-40FBCB2C5AA1}" dt="2020-02-17T15:59:24.559" v="5198" actId="1076"/>
          <ac:picMkLst>
            <pc:docMk/>
            <pc:sldMk cId="3653090751" sldId="264"/>
            <ac:picMk id="10" creationId="{EBFA1CD6-6885-FA41-AB2F-18AA180097CC}"/>
          </ac:picMkLst>
        </pc:picChg>
        <pc:cxnChg chg="add">
          <ac:chgData name="SHREYAS PAPINWAR" userId="2194df76-634c-4319-bc31-3893c80f0e05" providerId="ADAL" clId="{B051D09C-5EF3-C341-8DA6-40FBCB2C5AA1}" dt="2020-02-17T15:58:16.187" v="5177"/>
          <ac:cxnSpMkLst>
            <pc:docMk/>
            <pc:sldMk cId="3653090751" sldId="264"/>
            <ac:cxnSpMk id="12" creationId="{D0264C16-71D3-6147-BBA4-1547172D76CE}"/>
          </ac:cxnSpMkLst>
        </pc:cxnChg>
        <pc:cxnChg chg="add">
          <ac:chgData name="SHREYAS PAPINWAR" userId="2194df76-634c-4319-bc31-3893c80f0e05" providerId="ADAL" clId="{B051D09C-5EF3-C341-8DA6-40FBCB2C5AA1}" dt="2020-02-17T15:58:16.187" v="5177"/>
          <ac:cxnSpMkLst>
            <pc:docMk/>
            <pc:sldMk cId="3653090751" sldId="264"/>
            <ac:cxnSpMk id="13" creationId="{33BDE507-A487-5A4A-A094-F9ADDA007AF9}"/>
          </ac:cxnSpMkLst>
        </pc:cxnChg>
      </pc:sldChg>
      <pc:sldChg chg="addSp delSp modSp add del modTransition setBg modAnim modNotesTx">
        <pc:chgData name="SHREYAS PAPINWAR" userId="2194df76-634c-4319-bc31-3893c80f0e05" providerId="ADAL" clId="{B051D09C-5EF3-C341-8DA6-40FBCB2C5AA1}" dt="2020-02-18T20:10:49.105" v="8870" actId="2696"/>
        <pc:sldMkLst>
          <pc:docMk/>
          <pc:sldMk cId="3147712131" sldId="265"/>
        </pc:sldMkLst>
        <pc:spChg chg="add del">
          <ac:chgData name="SHREYAS PAPINWAR" userId="2194df76-634c-4319-bc31-3893c80f0e05" providerId="ADAL" clId="{B051D09C-5EF3-C341-8DA6-40FBCB2C5AA1}" dt="2020-02-18T15:39:03.801" v="6678"/>
          <ac:spMkLst>
            <pc:docMk/>
            <pc:sldMk cId="3147712131" sldId="265"/>
            <ac:spMk id="2" creationId="{439BF892-6B35-3546-A334-DFE86CD54D25}"/>
          </ac:spMkLst>
        </pc:spChg>
        <pc:spChg chg="add del mod">
          <ac:chgData name="SHREYAS PAPINWAR" userId="2194df76-634c-4319-bc31-3893c80f0e05" providerId="ADAL" clId="{B051D09C-5EF3-C341-8DA6-40FBCB2C5AA1}" dt="2020-02-17T15:37:57.890" v="5072" actId="478"/>
          <ac:spMkLst>
            <pc:docMk/>
            <pc:sldMk cId="3147712131" sldId="265"/>
            <ac:spMk id="2" creationId="{4EA58D76-5595-AA48-B891-AEB743CCC6DB}"/>
          </ac:spMkLst>
        </pc:spChg>
        <pc:spChg chg="add del mod">
          <ac:chgData name="SHREYAS PAPINWAR" userId="2194df76-634c-4319-bc31-3893c80f0e05" providerId="ADAL" clId="{B051D09C-5EF3-C341-8DA6-40FBCB2C5AA1}" dt="2020-02-17T17:23:23.461" v="6056" actId="478"/>
          <ac:spMkLst>
            <pc:docMk/>
            <pc:sldMk cId="3147712131" sldId="265"/>
            <ac:spMk id="3" creationId="{9466CB8D-A310-5343-911F-A0FEAE79EA53}"/>
          </ac:spMkLst>
        </pc:spChg>
        <pc:spChg chg="add del mod">
          <ac:chgData name="SHREYAS PAPINWAR" userId="2194df76-634c-4319-bc31-3893c80f0e05" providerId="ADAL" clId="{B051D09C-5EF3-C341-8DA6-40FBCB2C5AA1}" dt="2020-02-18T14:45:26.225" v="6200" actId="478"/>
          <ac:spMkLst>
            <pc:docMk/>
            <pc:sldMk cId="3147712131" sldId="265"/>
            <ac:spMk id="4" creationId="{4820B7C0-C0BA-BA4B-8D0C-990AA2DBF364}"/>
          </ac:spMkLst>
        </pc:spChg>
        <pc:spChg chg="add del mod">
          <ac:chgData name="SHREYAS PAPINWAR" userId="2194df76-634c-4319-bc31-3893c80f0e05" providerId="ADAL" clId="{B051D09C-5EF3-C341-8DA6-40FBCB2C5AA1}" dt="2020-02-18T14:48:18.282" v="6210" actId="478"/>
          <ac:spMkLst>
            <pc:docMk/>
            <pc:sldMk cId="3147712131" sldId="265"/>
            <ac:spMk id="8" creationId="{588B4406-C44C-504E-8107-E04CE50D2C7B}"/>
          </ac:spMkLst>
        </pc:spChg>
        <pc:spChg chg="add del mod">
          <ac:chgData name="SHREYAS PAPINWAR" userId="2194df76-634c-4319-bc31-3893c80f0e05" providerId="ADAL" clId="{B051D09C-5EF3-C341-8DA6-40FBCB2C5AA1}" dt="2020-02-18T14:57:56.333" v="6241" actId="478"/>
          <ac:spMkLst>
            <pc:docMk/>
            <pc:sldMk cId="3147712131" sldId="265"/>
            <ac:spMk id="9" creationId="{026A15FB-A120-4443-94EC-3ACD7CD0E71B}"/>
          </ac:spMkLst>
        </pc:spChg>
        <pc:spChg chg="add del mod">
          <ac:chgData name="SHREYAS PAPINWAR" userId="2194df76-634c-4319-bc31-3893c80f0e05" providerId="ADAL" clId="{B051D09C-5EF3-C341-8DA6-40FBCB2C5AA1}" dt="2020-02-18T15:47:10.204" v="6761" actId="478"/>
          <ac:spMkLst>
            <pc:docMk/>
            <pc:sldMk cId="3147712131" sldId="265"/>
            <ac:spMk id="9" creationId="{BF4076E9-3938-EA47-9E16-70A31A91557C}"/>
          </ac:spMkLst>
        </pc:spChg>
        <pc:spChg chg="add mod">
          <ac:chgData name="SHREYAS PAPINWAR" userId="2194df76-634c-4319-bc31-3893c80f0e05" providerId="ADAL" clId="{B051D09C-5EF3-C341-8DA6-40FBCB2C5AA1}" dt="2020-02-18T15:08:43.638" v="6324" actId="171"/>
          <ac:spMkLst>
            <pc:docMk/>
            <pc:sldMk cId="3147712131" sldId="265"/>
            <ac:spMk id="14" creationId="{69136017-31A2-A74B-80D9-B1E16B1405EB}"/>
          </ac:spMkLst>
        </pc:spChg>
        <pc:spChg chg="add del mod">
          <ac:chgData name="SHREYAS PAPINWAR" userId="2194df76-634c-4319-bc31-3893c80f0e05" providerId="ADAL" clId="{B051D09C-5EF3-C341-8DA6-40FBCB2C5AA1}" dt="2020-02-18T15:06:21.229" v="6275" actId="478"/>
          <ac:spMkLst>
            <pc:docMk/>
            <pc:sldMk cId="3147712131" sldId="265"/>
            <ac:spMk id="15" creationId="{44BFF3F3-F8DE-6A45-A19E-25EDBCBAD2C8}"/>
          </ac:spMkLst>
        </pc:spChg>
        <pc:spChg chg="add mod">
          <ac:chgData name="SHREYAS PAPINWAR" userId="2194df76-634c-4319-bc31-3893c80f0e05" providerId="ADAL" clId="{B051D09C-5EF3-C341-8DA6-40FBCB2C5AA1}" dt="2020-02-18T15:09:05.624" v="6326" actId="14100"/>
          <ac:spMkLst>
            <pc:docMk/>
            <pc:sldMk cId="3147712131" sldId="265"/>
            <ac:spMk id="16" creationId="{25D26AC7-A920-A145-BADF-E280460FA29C}"/>
          </ac:spMkLst>
        </pc:spChg>
        <pc:spChg chg="add del mod">
          <ac:chgData name="SHREYAS PAPINWAR" userId="2194df76-634c-4319-bc31-3893c80f0e05" providerId="ADAL" clId="{B051D09C-5EF3-C341-8DA6-40FBCB2C5AA1}" dt="2020-02-18T15:07:05.609" v="6282" actId="478"/>
          <ac:spMkLst>
            <pc:docMk/>
            <pc:sldMk cId="3147712131" sldId="265"/>
            <ac:spMk id="17" creationId="{E1D0B6FD-F2A6-B241-974A-F5D01805C4E4}"/>
          </ac:spMkLst>
        </pc:spChg>
        <pc:spChg chg="add mod">
          <ac:chgData name="SHREYAS PAPINWAR" userId="2194df76-634c-4319-bc31-3893c80f0e05" providerId="ADAL" clId="{B051D09C-5EF3-C341-8DA6-40FBCB2C5AA1}" dt="2020-02-18T15:09:43.583" v="6334" actId="1076"/>
          <ac:spMkLst>
            <pc:docMk/>
            <pc:sldMk cId="3147712131" sldId="265"/>
            <ac:spMk id="18" creationId="{CC6BD66F-4AB2-4444-B3C9-7BCE22E18808}"/>
          </ac:spMkLst>
        </pc:spChg>
        <pc:spChg chg="add del mod">
          <ac:chgData name="SHREYAS PAPINWAR" userId="2194df76-634c-4319-bc31-3893c80f0e05" providerId="ADAL" clId="{B051D09C-5EF3-C341-8DA6-40FBCB2C5AA1}" dt="2020-02-18T16:51:00.149" v="7390" actId="478"/>
          <ac:spMkLst>
            <pc:docMk/>
            <pc:sldMk cId="3147712131" sldId="265"/>
            <ac:spMk id="20" creationId="{9BB60618-4B9F-6845-A6BB-677F41D3041D}"/>
          </ac:spMkLst>
        </pc:spChg>
        <pc:spChg chg="add mod">
          <ac:chgData name="SHREYAS PAPINWAR" userId="2194df76-634c-4319-bc31-3893c80f0e05" providerId="ADAL" clId="{B051D09C-5EF3-C341-8DA6-40FBCB2C5AA1}" dt="2020-02-18T16:56:07.020" v="7451" actId="113"/>
          <ac:spMkLst>
            <pc:docMk/>
            <pc:sldMk cId="3147712131" sldId="265"/>
            <ac:spMk id="23" creationId="{0D1B3C53-FDA7-F14C-B2D4-C93717F9E33D}"/>
          </ac:spMkLst>
        </pc:spChg>
        <pc:spChg chg="add del mod">
          <ac:chgData name="SHREYAS PAPINWAR" userId="2194df76-634c-4319-bc31-3893c80f0e05" providerId="ADAL" clId="{B051D09C-5EF3-C341-8DA6-40FBCB2C5AA1}" dt="2020-02-18T19:14:56.910" v="8228" actId="478"/>
          <ac:spMkLst>
            <pc:docMk/>
            <pc:sldMk cId="3147712131" sldId="265"/>
            <ac:spMk id="35" creationId="{B51704B1-D586-0E44-868F-2CFA0BA77080}"/>
          </ac:spMkLst>
        </pc:spChg>
        <pc:spChg chg="add mod">
          <ac:chgData name="SHREYAS PAPINWAR" userId="2194df76-634c-4319-bc31-3893c80f0e05" providerId="ADAL" clId="{B051D09C-5EF3-C341-8DA6-40FBCB2C5AA1}" dt="2020-02-18T15:42:16.154" v="6700" actId="1076"/>
          <ac:spMkLst>
            <pc:docMk/>
            <pc:sldMk cId="3147712131" sldId="265"/>
            <ac:spMk id="37" creationId="{211CB248-3737-6A49-ACC7-AA2A0D4E5860}"/>
          </ac:spMkLst>
        </pc:spChg>
        <pc:spChg chg="add mod">
          <ac:chgData name="SHREYAS PAPINWAR" userId="2194df76-634c-4319-bc31-3893c80f0e05" providerId="ADAL" clId="{B051D09C-5EF3-C341-8DA6-40FBCB2C5AA1}" dt="2020-02-18T15:17:03.091" v="6472" actId="1035"/>
          <ac:spMkLst>
            <pc:docMk/>
            <pc:sldMk cId="3147712131" sldId="265"/>
            <ac:spMk id="41" creationId="{A3020E52-A902-A942-84F4-A499791884EB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42" creationId="{A4CD1C6B-5236-FB46-87E2-2A11D6E7743F}"/>
          </ac:spMkLst>
        </pc:spChg>
        <pc:spChg chg="add mod">
          <ac:chgData name="SHREYAS PAPINWAR" userId="2194df76-634c-4319-bc31-3893c80f0e05" providerId="ADAL" clId="{B051D09C-5EF3-C341-8DA6-40FBCB2C5AA1}" dt="2020-02-18T15:21:55.326" v="6500" actId="171"/>
          <ac:spMkLst>
            <pc:docMk/>
            <pc:sldMk cId="3147712131" sldId="265"/>
            <ac:spMk id="43" creationId="{31487404-352D-0B47-8798-ED9D3C5A423B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44" creationId="{D08C7CA9-5CAE-9A46-ACD5-8EEB012C828A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45" creationId="{BE34A3F9-FDCB-4148-89BA-B871ED73A32E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46" creationId="{8FE7B029-D4F3-8A46-AA8A-8A0C78C5EBAA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47" creationId="{390C920C-E05E-694E-BE5C-3CF04C25EDD1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48" creationId="{6683B76B-9287-8F45-B1F1-A37DFA267893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49" creationId="{A0525C1B-3F24-454D-B82C-E7238634BB1D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50" creationId="{54700058-78DC-F34F-9224-549D77123776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51" creationId="{66A9759B-DD3C-4E46-B308-D7AD72F14C92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52" creationId="{A4C1F4AB-E2E6-5545-BA27-03DAF5065A5F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53" creationId="{0425ECE7-D34F-4E44-86D7-24087870E8DF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54" creationId="{5E174882-F2F9-F74C-83F1-F9D1343E0A0A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55" creationId="{26832F4C-E8A1-7A43-AC7C-7D5C414E0636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56" creationId="{D2465AB1-E910-314E-A004-2AB9AA188363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57" creationId="{E3FF89A5-8FBD-434A-BD14-9FC5B88ADE87}"/>
          </ac:spMkLst>
        </pc:spChg>
        <pc:spChg chg="add mod">
          <ac:chgData name="SHREYAS PAPINWAR" userId="2194df76-634c-4319-bc31-3893c80f0e05" providerId="ADAL" clId="{B051D09C-5EF3-C341-8DA6-40FBCB2C5AA1}" dt="2020-02-18T15:27:48.275" v="6582" actId="1076"/>
          <ac:spMkLst>
            <pc:docMk/>
            <pc:sldMk cId="3147712131" sldId="265"/>
            <ac:spMk id="58" creationId="{7AE57A98-4926-5E4F-A56B-1E9C7843EA81}"/>
          </ac:spMkLst>
        </pc:spChg>
        <pc:spChg chg="add mod">
          <ac:chgData name="SHREYAS PAPINWAR" userId="2194df76-634c-4319-bc31-3893c80f0e05" providerId="ADAL" clId="{B051D09C-5EF3-C341-8DA6-40FBCB2C5AA1}" dt="2020-02-18T15:42:16.154" v="6700" actId="1076"/>
          <ac:spMkLst>
            <pc:docMk/>
            <pc:sldMk cId="3147712131" sldId="265"/>
            <ac:spMk id="59" creationId="{8D17B71B-E960-314C-B006-C830C0C4397A}"/>
          </ac:spMkLst>
        </pc:spChg>
        <pc:spChg chg="add mod">
          <ac:chgData name="SHREYAS PAPINWAR" userId="2194df76-634c-4319-bc31-3893c80f0e05" providerId="ADAL" clId="{B051D09C-5EF3-C341-8DA6-40FBCB2C5AA1}" dt="2020-02-18T15:42:16.154" v="6700" actId="1076"/>
          <ac:spMkLst>
            <pc:docMk/>
            <pc:sldMk cId="3147712131" sldId="265"/>
            <ac:spMk id="60" creationId="{15F90DD8-D52E-8247-B200-E905A407E00F}"/>
          </ac:spMkLst>
        </pc:spChg>
        <pc:spChg chg="add mod">
          <ac:chgData name="SHREYAS PAPINWAR" userId="2194df76-634c-4319-bc31-3893c80f0e05" providerId="ADAL" clId="{B051D09C-5EF3-C341-8DA6-40FBCB2C5AA1}" dt="2020-02-18T15:42:16.154" v="6700" actId="1076"/>
          <ac:spMkLst>
            <pc:docMk/>
            <pc:sldMk cId="3147712131" sldId="265"/>
            <ac:spMk id="61" creationId="{EF13FED6-2892-E540-A14F-58EA5164D4A8}"/>
          </ac:spMkLst>
        </pc:spChg>
        <pc:spChg chg="add mod">
          <ac:chgData name="SHREYAS PAPINWAR" userId="2194df76-634c-4319-bc31-3893c80f0e05" providerId="ADAL" clId="{B051D09C-5EF3-C341-8DA6-40FBCB2C5AA1}" dt="2020-02-18T15:42:16.154" v="6700" actId="1076"/>
          <ac:spMkLst>
            <pc:docMk/>
            <pc:sldMk cId="3147712131" sldId="265"/>
            <ac:spMk id="62" creationId="{7E732A84-14E7-CA43-9ED4-E555EA04DE51}"/>
          </ac:spMkLst>
        </pc:spChg>
        <pc:spChg chg="add mod">
          <ac:chgData name="SHREYAS PAPINWAR" userId="2194df76-634c-4319-bc31-3893c80f0e05" providerId="ADAL" clId="{B051D09C-5EF3-C341-8DA6-40FBCB2C5AA1}" dt="2020-02-18T19:15:06.959" v="8237" actId="404"/>
          <ac:spMkLst>
            <pc:docMk/>
            <pc:sldMk cId="3147712131" sldId="265"/>
            <ac:spMk id="63" creationId="{4AB4213B-A7B6-E84F-B70D-CA1BD69768A5}"/>
          </ac:spMkLst>
        </pc:spChg>
        <pc:spChg chg="add mod">
          <ac:chgData name="SHREYAS PAPINWAR" userId="2194df76-634c-4319-bc31-3893c80f0e05" providerId="ADAL" clId="{B051D09C-5EF3-C341-8DA6-40FBCB2C5AA1}" dt="2020-02-18T15:47:21.951" v="6770" actId="20577"/>
          <ac:spMkLst>
            <pc:docMk/>
            <pc:sldMk cId="3147712131" sldId="265"/>
            <ac:spMk id="64" creationId="{CD06FB1D-4A72-8345-BFAB-5B0FA9FC69BA}"/>
          </ac:spMkLst>
        </pc:spChg>
        <pc:spChg chg="add mod">
          <ac:chgData name="SHREYAS PAPINWAR" userId="2194df76-634c-4319-bc31-3893c80f0e05" providerId="ADAL" clId="{B051D09C-5EF3-C341-8DA6-40FBCB2C5AA1}" dt="2020-02-18T20:01:36.911" v="8689"/>
          <ac:spMkLst>
            <pc:docMk/>
            <pc:sldMk cId="3147712131" sldId="265"/>
            <ac:spMk id="67" creationId="{B39002AC-F7F3-D341-9EEC-E674D7C6F741}"/>
          </ac:spMkLst>
        </pc:spChg>
        <pc:picChg chg="add del mod">
          <ac:chgData name="SHREYAS PAPINWAR" userId="2194df76-634c-4319-bc31-3893c80f0e05" providerId="ADAL" clId="{B051D09C-5EF3-C341-8DA6-40FBCB2C5AA1}" dt="2020-02-18T15:08:16.587" v="6319" actId="478"/>
          <ac:picMkLst>
            <pc:docMk/>
            <pc:sldMk cId="3147712131" sldId="265"/>
            <ac:picMk id="3" creationId="{AE35B811-C1B4-CD40-9800-48614D5AD483}"/>
          </ac:picMkLst>
        </pc:picChg>
        <pc:picChg chg="add mod">
          <ac:chgData name="SHREYAS PAPINWAR" userId="2194df76-634c-4319-bc31-3893c80f0e05" providerId="ADAL" clId="{B051D09C-5EF3-C341-8DA6-40FBCB2C5AA1}" dt="2020-02-18T15:42:16.154" v="6700" actId="1076"/>
          <ac:picMkLst>
            <pc:docMk/>
            <pc:sldMk cId="3147712131" sldId="265"/>
            <ac:picMk id="4" creationId="{301391E4-FAF1-E143-A195-C485317CB871}"/>
          </ac:picMkLst>
        </pc:picChg>
        <pc:picChg chg="add del mod">
          <ac:chgData name="SHREYAS PAPINWAR" userId="2194df76-634c-4319-bc31-3893c80f0e05" providerId="ADAL" clId="{B051D09C-5EF3-C341-8DA6-40FBCB2C5AA1}" dt="2020-02-18T15:00:34.371" v="6251" actId="478"/>
          <ac:picMkLst>
            <pc:docMk/>
            <pc:sldMk cId="3147712131" sldId="265"/>
            <ac:picMk id="5" creationId="{110BB169-8E88-1547-A7DA-4C09B157DE7A}"/>
          </ac:picMkLst>
        </pc:picChg>
        <pc:picChg chg="add del mod">
          <ac:chgData name="SHREYAS PAPINWAR" userId="2194df76-634c-4319-bc31-3893c80f0e05" providerId="ADAL" clId="{B051D09C-5EF3-C341-8DA6-40FBCB2C5AA1}" dt="2020-02-18T17:51:31.455" v="7471" actId="478"/>
          <ac:picMkLst>
            <pc:docMk/>
            <pc:sldMk cId="3147712131" sldId="265"/>
            <ac:picMk id="6" creationId="{C0C43636-D49E-3C47-9F76-231B3566C7AF}"/>
          </ac:picMkLst>
        </pc:picChg>
        <pc:picChg chg="add mod">
          <ac:chgData name="SHREYAS PAPINWAR" userId="2194df76-634c-4319-bc31-3893c80f0e05" providerId="ADAL" clId="{B051D09C-5EF3-C341-8DA6-40FBCB2C5AA1}" dt="2020-02-18T15:45:54.491" v="6730" actId="1076"/>
          <ac:picMkLst>
            <pc:docMk/>
            <pc:sldMk cId="3147712131" sldId="265"/>
            <ac:picMk id="8" creationId="{97974C4C-8912-2343-844E-E478DEB355B8}"/>
          </ac:picMkLst>
        </pc:picChg>
        <pc:picChg chg="add del mod">
          <ac:chgData name="SHREYAS PAPINWAR" userId="2194df76-634c-4319-bc31-3893c80f0e05" providerId="ADAL" clId="{B051D09C-5EF3-C341-8DA6-40FBCB2C5AA1}" dt="2020-02-18T15:52:13.486" v="6778" actId="478"/>
          <ac:picMkLst>
            <pc:docMk/>
            <pc:sldMk cId="3147712131" sldId="265"/>
            <ac:picMk id="12" creationId="{180782E4-4C05-704F-89C2-0A71D5977770}"/>
          </ac:picMkLst>
        </pc:picChg>
        <pc:picChg chg="add mod">
          <ac:chgData name="SHREYAS PAPINWAR" userId="2194df76-634c-4319-bc31-3893c80f0e05" providerId="ADAL" clId="{B051D09C-5EF3-C341-8DA6-40FBCB2C5AA1}" dt="2020-02-18T15:42:07.091" v="6699" actId="1076"/>
          <ac:picMkLst>
            <pc:docMk/>
            <pc:sldMk cId="3147712131" sldId="265"/>
            <ac:picMk id="13" creationId="{C7228DC3-DD57-0F44-BAB5-A9E889127E9C}"/>
          </ac:picMkLst>
        </pc:picChg>
        <pc:picChg chg="add del mod">
          <ac:chgData name="SHREYAS PAPINWAR" userId="2194df76-634c-4319-bc31-3893c80f0e05" providerId="ADAL" clId="{B051D09C-5EF3-C341-8DA6-40FBCB2C5AA1}" dt="2020-02-18T16:51:00.149" v="7390" actId="478"/>
          <ac:picMkLst>
            <pc:docMk/>
            <pc:sldMk cId="3147712131" sldId="265"/>
            <ac:picMk id="17" creationId="{4EF90634-2756-6143-BC94-F57BE3BA48CF}"/>
          </ac:picMkLst>
        </pc:picChg>
        <pc:picChg chg="add del mod">
          <ac:chgData name="SHREYAS PAPINWAR" userId="2194df76-634c-4319-bc31-3893c80f0e05" providerId="ADAL" clId="{B051D09C-5EF3-C341-8DA6-40FBCB2C5AA1}" dt="2020-02-18T16:54:00.931" v="7394" actId="478"/>
          <ac:picMkLst>
            <pc:docMk/>
            <pc:sldMk cId="3147712131" sldId="265"/>
            <ac:picMk id="21" creationId="{2EA974D3-C812-B347-B176-5F1B70B378ED}"/>
          </ac:picMkLst>
        </pc:picChg>
        <pc:picChg chg="add mod">
          <ac:chgData name="SHREYAS PAPINWAR" userId="2194df76-634c-4319-bc31-3893c80f0e05" providerId="ADAL" clId="{B051D09C-5EF3-C341-8DA6-40FBCB2C5AA1}" dt="2020-02-18T16:54:33.615" v="7437" actId="171"/>
          <ac:picMkLst>
            <pc:docMk/>
            <pc:sldMk cId="3147712131" sldId="265"/>
            <ac:picMk id="22" creationId="{686F0E2A-A45C-FC47-B832-FD4836FCE930}"/>
          </ac:picMkLst>
        </pc:picChg>
        <pc:picChg chg="add mod">
          <ac:chgData name="SHREYAS PAPINWAR" userId="2194df76-634c-4319-bc31-3893c80f0e05" providerId="ADAL" clId="{B051D09C-5EF3-C341-8DA6-40FBCB2C5AA1}" dt="2020-02-18T17:53:14.908" v="7478" actId="1076"/>
          <ac:picMkLst>
            <pc:docMk/>
            <pc:sldMk cId="3147712131" sldId="265"/>
            <ac:picMk id="24" creationId="{456E958B-1FA4-1741-ACEC-F9D7066B45EC}"/>
          </ac:picMkLst>
        </pc:picChg>
        <pc:cxnChg chg="add del mod">
          <ac:chgData name="SHREYAS PAPINWAR" userId="2194df76-634c-4319-bc31-3893c80f0e05" providerId="ADAL" clId="{B051D09C-5EF3-C341-8DA6-40FBCB2C5AA1}" dt="2020-02-18T15:45:28.061" v="6721" actId="478"/>
          <ac:cxnSpMkLst>
            <pc:docMk/>
            <pc:sldMk cId="3147712131" sldId="265"/>
            <ac:cxnSpMk id="7" creationId="{4AB2B139-5995-3D48-984A-C705275A0E3A}"/>
          </ac:cxnSpMkLst>
        </pc:cxnChg>
        <pc:cxnChg chg="add del mod">
          <ac:chgData name="SHREYAS PAPINWAR" userId="2194df76-634c-4319-bc31-3893c80f0e05" providerId="ADAL" clId="{B051D09C-5EF3-C341-8DA6-40FBCB2C5AA1}" dt="2020-02-18T15:42:38.446" v="6702" actId="478"/>
          <ac:cxnSpMkLst>
            <pc:docMk/>
            <pc:sldMk cId="3147712131" sldId="265"/>
            <ac:cxnSpMk id="10" creationId="{D14FBFA5-B2FA-AB44-B074-44D77352E9A3}"/>
          </ac:cxnSpMkLst>
        </pc:cxnChg>
        <pc:cxnChg chg="add del mod">
          <ac:chgData name="SHREYAS PAPINWAR" userId="2194df76-634c-4319-bc31-3893c80f0e05" providerId="ADAL" clId="{B051D09C-5EF3-C341-8DA6-40FBCB2C5AA1}" dt="2020-02-18T15:10:07.674" v="6338" actId="478"/>
          <ac:cxnSpMkLst>
            <pc:docMk/>
            <pc:sldMk cId="3147712131" sldId="265"/>
            <ac:cxnSpMk id="11" creationId="{004F7429-73CD-C641-9EBF-135A5A3EB3A8}"/>
          </ac:cxnSpMkLst>
        </pc:cxnChg>
        <pc:cxnChg chg="add mod">
          <ac:chgData name="SHREYAS PAPINWAR" userId="2194df76-634c-4319-bc31-3893c80f0e05" providerId="ADAL" clId="{B051D09C-5EF3-C341-8DA6-40FBCB2C5AA1}" dt="2020-02-18T15:14:33.971" v="6461" actId="14100"/>
          <ac:cxnSpMkLst>
            <pc:docMk/>
            <pc:sldMk cId="3147712131" sldId="265"/>
            <ac:cxnSpMk id="19" creationId="{7254B8D1-4B4C-B745-9B38-B5DECDC15346}"/>
          </ac:cxnSpMkLst>
        </pc:cxnChg>
        <pc:cxnChg chg="add del mod">
          <ac:chgData name="SHREYAS PAPINWAR" userId="2194df76-634c-4319-bc31-3893c80f0e05" providerId="ADAL" clId="{B051D09C-5EF3-C341-8DA6-40FBCB2C5AA1}" dt="2020-02-18T15:12:44.226" v="6437" actId="478"/>
          <ac:cxnSpMkLst>
            <pc:docMk/>
            <pc:sldMk cId="3147712131" sldId="265"/>
            <ac:cxnSpMk id="22" creationId="{EC5ECC8D-4AF1-1B41-B2C7-EE30F6A77E71}"/>
          </ac:cxnSpMkLst>
        </pc:cxnChg>
        <pc:cxnChg chg="add del mod">
          <ac:chgData name="SHREYAS PAPINWAR" userId="2194df76-634c-4319-bc31-3893c80f0e05" providerId="ADAL" clId="{B051D09C-5EF3-C341-8DA6-40FBCB2C5AA1}" dt="2020-02-18T15:12:45.732" v="6438" actId="478"/>
          <ac:cxnSpMkLst>
            <pc:docMk/>
            <pc:sldMk cId="3147712131" sldId="265"/>
            <ac:cxnSpMk id="23" creationId="{78460D87-5126-2344-92B3-7465C5786032}"/>
          </ac:cxnSpMkLst>
        </pc:cxnChg>
        <pc:cxnChg chg="add mod">
          <ac:chgData name="SHREYAS PAPINWAR" userId="2194df76-634c-4319-bc31-3893c80f0e05" providerId="ADAL" clId="{B051D09C-5EF3-C341-8DA6-40FBCB2C5AA1}" dt="2020-02-18T15:16:40.957" v="6470" actId="1035"/>
          <ac:cxnSpMkLst>
            <pc:docMk/>
            <pc:sldMk cId="3147712131" sldId="265"/>
            <ac:cxnSpMk id="25" creationId="{58DE57B7-2F6F-FF4D-A777-6685F25A092D}"/>
          </ac:cxnSpMkLst>
        </pc:cxnChg>
        <pc:cxnChg chg="add mod">
          <ac:chgData name="SHREYAS PAPINWAR" userId="2194df76-634c-4319-bc31-3893c80f0e05" providerId="ADAL" clId="{B051D09C-5EF3-C341-8DA6-40FBCB2C5AA1}" dt="2020-02-18T15:16:44.668" v="6471" actId="1035"/>
          <ac:cxnSpMkLst>
            <pc:docMk/>
            <pc:sldMk cId="3147712131" sldId="265"/>
            <ac:cxnSpMk id="26" creationId="{3EE3D618-FB35-F149-A6C5-1BAF8CD32A46}"/>
          </ac:cxnSpMkLst>
        </pc:cxnChg>
        <pc:cxnChg chg="add del mod">
          <ac:chgData name="SHREYAS PAPINWAR" userId="2194df76-634c-4319-bc31-3893c80f0e05" providerId="ADAL" clId="{B051D09C-5EF3-C341-8DA6-40FBCB2C5AA1}" dt="2020-02-18T15:33:59.271" v="6641" actId="478"/>
          <ac:cxnSpMkLst>
            <pc:docMk/>
            <pc:sldMk cId="3147712131" sldId="265"/>
            <ac:cxnSpMk id="36" creationId="{25F09134-BB17-8842-A31E-F389F93639C0}"/>
          </ac:cxnSpMkLst>
        </pc:cxnChg>
        <pc:cxnChg chg="add mod">
          <ac:chgData name="SHREYAS PAPINWAR" userId="2194df76-634c-4319-bc31-3893c80f0e05" providerId="ADAL" clId="{B051D09C-5EF3-C341-8DA6-40FBCB2C5AA1}" dt="2020-02-18T15:47:16.893" v="6762" actId="1076"/>
          <ac:cxnSpMkLst>
            <pc:docMk/>
            <pc:sldMk cId="3147712131" sldId="265"/>
            <ac:cxnSpMk id="65" creationId="{4040C6B1-96CB-044C-8000-CE7C958A8FF5}"/>
          </ac:cxnSpMkLst>
        </pc:cxnChg>
        <pc:cxnChg chg="add mod">
          <ac:chgData name="SHREYAS PAPINWAR" userId="2194df76-634c-4319-bc31-3893c80f0e05" providerId="ADAL" clId="{B051D09C-5EF3-C341-8DA6-40FBCB2C5AA1}" dt="2020-02-18T15:47:16.893" v="6762" actId="1076"/>
          <ac:cxnSpMkLst>
            <pc:docMk/>
            <pc:sldMk cId="3147712131" sldId="265"/>
            <ac:cxnSpMk id="66" creationId="{090C2A9B-7E57-0A4D-A329-FDB8BDC7F510}"/>
          </ac:cxnSpMkLst>
        </pc:cxnChg>
        <pc:cxnChg chg="add mod">
          <ac:chgData name="SHREYAS PAPINWAR" userId="2194df76-634c-4319-bc31-3893c80f0e05" providerId="ADAL" clId="{B051D09C-5EF3-C341-8DA6-40FBCB2C5AA1}" dt="2020-02-18T20:01:36.911" v="8689"/>
          <ac:cxnSpMkLst>
            <pc:docMk/>
            <pc:sldMk cId="3147712131" sldId="265"/>
            <ac:cxnSpMk id="68" creationId="{51960A02-30C6-EB4A-AF5B-504E170359E7}"/>
          </ac:cxnSpMkLst>
        </pc:cxnChg>
        <pc:cxnChg chg="add mod">
          <ac:chgData name="SHREYAS PAPINWAR" userId="2194df76-634c-4319-bc31-3893c80f0e05" providerId="ADAL" clId="{B051D09C-5EF3-C341-8DA6-40FBCB2C5AA1}" dt="2020-02-18T20:01:36.911" v="8689"/>
          <ac:cxnSpMkLst>
            <pc:docMk/>
            <pc:sldMk cId="3147712131" sldId="265"/>
            <ac:cxnSpMk id="69" creationId="{7F2A2D75-9CA0-AA44-8617-CF39B60E1CD1}"/>
          </ac:cxnSpMkLst>
        </pc:cxnChg>
      </pc:sldChg>
      <pc:sldChg chg="add">
        <pc:chgData name="SHREYAS PAPINWAR" userId="2194df76-634c-4319-bc31-3893c80f0e05" providerId="ADAL" clId="{B051D09C-5EF3-C341-8DA6-40FBCB2C5AA1}" dt="2020-02-15T17:27:01.055" v="4429"/>
        <pc:sldMkLst>
          <pc:docMk/>
          <pc:sldMk cId="1023234597" sldId="266"/>
        </pc:sldMkLst>
      </pc:sldChg>
      <pc:sldChg chg="addSp delSp modSp add modNotesTx">
        <pc:chgData name="SHREYAS PAPINWAR" userId="2194df76-634c-4319-bc31-3893c80f0e05" providerId="ADAL" clId="{B051D09C-5EF3-C341-8DA6-40FBCB2C5AA1}" dt="2020-02-18T17:56:47.802" v="7579" actId="20577"/>
        <pc:sldMkLst>
          <pc:docMk/>
          <pc:sldMk cId="768222994" sldId="267"/>
        </pc:sldMkLst>
        <pc:spChg chg="mod">
          <ac:chgData name="SHREYAS PAPINWAR" userId="2194df76-634c-4319-bc31-3893c80f0e05" providerId="ADAL" clId="{B051D09C-5EF3-C341-8DA6-40FBCB2C5AA1}" dt="2020-02-17T13:27:16.769" v="4530" actId="207"/>
          <ac:spMkLst>
            <pc:docMk/>
            <pc:sldMk cId="768222994" sldId="267"/>
            <ac:spMk id="3" creationId="{3DB7A0B9-B5A2-417D-ACAF-27173F342481}"/>
          </ac:spMkLst>
        </pc:spChg>
        <pc:spChg chg="mod">
          <ac:chgData name="SHREYAS PAPINWAR" userId="2194df76-634c-4319-bc31-3893c80f0e05" providerId="ADAL" clId="{B051D09C-5EF3-C341-8DA6-40FBCB2C5AA1}" dt="2020-02-18T16:15:26.259" v="6909" actId="14100"/>
          <ac:spMkLst>
            <pc:docMk/>
            <pc:sldMk cId="768222994" sldId="267"/>
            <ac:spMk id="6" creationId="{1A703FF1-BF76-4F19-9123-E56FD560FDDF}"/>
          </ac:spMkLst>
        </pc:spChg>
        <pc:spChg chg="mod">
          <ac:chgData name="SHREYAS PAPINWAR" userId="2194df76-634c-4319-bc31-3893c80f0e05" providerId="ADAL" clId="{B051D09C-5EF3-C341-8DA6-40FBCB2C5AA1}" dt="2020-02-17T13:27:09.300" v="4529" actId="207"/>
          <ac:spMkLst>
            <pc:docMk/>
            <pc:sldMk cId="768222994" sldId="267"/>
            <ac:spMk id="7" creationId="{1E231E4B-E35C-4F90-818D-B175E6B50CCA}"/>
          </ac:spMkLst>
        </pc:spChg>
        <pc:picChg chg="del">
          <ac:chgData name="SHREYAS PAPINWAR" userId="2194df76-634c-4319-bc31-3893c80f0e05" providerId="ADAL" clId="{B051D09C-5EF3-C341-8DA6-40FBCB2C5AA1}" dt="2020-02-17T13:26:11.852" v="4526" actId="478"/>
          <ac:picMkLst>
            <pc:docMk/>
            <pc:sldMk cId="768222994" sldId="267"/>
            <ac:picMk id="4" creationId="{5D554A79-97ED-4C97-9205-A0A3615A8CBA}"/>
          </ac:picMkLst>
        </pc:picChg>
        <pc:picChg chg="add mod">
          <ac:chgData name="SHREYAS PAPINWAR" userId="2194df76-634c-4319-bc31-3893c80f0e05" providerId="ADAL" clId="{B051D09C-5EF3-C341-8DA6-40FBCB2C5AA1}" dt="2020-02-17T13:26:45.528" v="4528" actId="1076"/>
          <ac:picMkLst>
            <pc:docMk/>
            <pc:sldMk cId="768222994" sldId="267"/>
            <ac:picMk id="8" creationId="{B922C5C5-F4D1-BF43-A4F5-05B02FACFCF1}"/>
          </ac:picMkLst>
        </pc:picChg>
      </pc:sldChg>
      <pc:sldChg chg="addSp delSp modSp add setBg modAnim modNotesTx">
        <pc:chgData name="SHREYAS PAPINWAR" userId="2194df76-634c-4319-bc31-3893c80f0e05" providerId="ADAL" clId="{B051D09C-5EF3-C341-8DA6-40FBCB2C5AA1}" dt="2020-02-18T20:14:23.640" v="8925"/>
        <pc:sldMkLst>
          <pc:docMk/>
          <pc:sldMk cId="1055243767" sldId="268"/>
        </pc:sldMkLst>
        <pc:spChg chg="add del">
          <ac:chgData name="SHREYAS PAPINWAR" userId="2194df76-634c-4319-bc31-3893c80f0e05" providerId="ADAL" clId="{B051D09C-5EF3-C341-8DA6-40FBCB2C5AA1}" dt="2020-02-18T16:04:05.607" v="6891" actId="478"/>
          <ac:spMkLst>
            <pc:docMk/>
            <pc:sldMk cId="1055243767" sldId="268"/>
            <ac:spMk id="2" creationId="{1F10830D-756C-594C-B3A0-1378E9EA566C}"/>
          </ac:spMkLst>
        </pc:spChg>
        <pc:spChg chg="del">
          <ac:chgData name="SHREYAS PAPINWAR" userId="2194df76-634c-4319-bc31-3893c80f0e05" providerId="ADAL" clId="{B051D09C-5EF3-C341-8DA6-40FBCB2C5AA1}" dt="2020-02-17T15:03:05.785" v="4889" actId="478"/>
          <ac:spMkLst>
            <pc:docMk/>
            <pc:sldMk cId="1055243767" sldId="268"/>
            <ac:spMk id="2" creationId="{C901A6A9-5844-DD49-9790-9DCE0A76F550}"/>
          </ac:spMkLst>
        </pc:spChg>
        <pc:spChg chg="del">
          <ac:chgData name="SHREYAS PAPINWAR" userId="2194df76-634c-4319-bc31-3893c80f0e05" providerId="ADAL" clId="{B051D09C-5EF3-C341-8DA6-40FBCB2C5AA1}" dt="2020-02-17T15:03:08.930" v="4891" actId="478"/>
          <ac:spMkLst>
            <pc:docMk/>
            <pc:sldMk cId="1055243767" sldId="268"/>
            <ac:spMk id="3" creationId="{3375888A-42F6-0843-A843-44EDBA163822}"/>
          </ac:spMkLst>
        </pc:spChg>
        <pc:spChg chg="mod">
          <ac:chgData name="SHREYAS PAPINWAR" userId="2194df76-634c-4319-bc31-3893c80f0e05" providerId="ADAL" clId="{B051D09C-5EF3-C341-8DA6-40FBCB2C5AA1}" dt="2020-02-18T14:32:45.435" v="6164" actId="1076"/>
          <ac:spMkLst>
            <pc:docMk/>
            <pc:sldMk cId="1055243767" sldId="268"/>
            <ac:spMk id="4" creationId="{7DB3215A-48D8-4993-AA96-1AF2437A662E}"/>
          </ac:spMkLst>
        </pc:spChg>
        <pc:spChg chg="add del mod">
          <ac:chgData name="SHREYAS PAPINWAR" userId="2194df76-634c-4319-bc31-3893c80f0e05" providerId="ADAL" clId="{B051D09C-5EF3-C341-8DA6-40FBCB2C5AA1}" dt="2020-02-17T15:04:49.346" v="4894"/>
          <ac:spMkLst>
            <pc:docMk/>
            <pc:sldMk cId="1055243767" sldId="268"/>
            <ac:spMk id="4" creationId="{83855022-143B-0442-B9DC-E42354699FBE}"/>
          </ac:spMkLst>
        </pc:spChg>
        <pc:spChg chg="add mod">
          <ac:chgData name="SHREYAS PAPINWAR" userId="2194df76-634c-4319-bc31-3893c80f0e05" providerId="ADAL" clId="{B051D09C-5EF3-C341-8DA6-40FBCB2C5AA1}" dt="2020-02-17T15:06:04.996" v="4917" actId="2711"/>
          <ac:spMkLst>
            <pc:docMk/>
            <pc:sldMk cId="1055243767" sldId="268"/>
            <ac:spMk id="7" creationId="{09C00268-7228-024C-A169-20446B74C879}"/>
          </ac:spMkLst>
        </pc:spChg>
        <pc:spChg chg="del">
          <ac:chgData name="SHREYAS PAPINWAR" userId="2194df76-634c-4319-bc31-3893c80f0e05" providerId="ADAL" clId="{B051D09C-5EF3-C341-8DA6-40FBCB2C5AA1}" dt="2020-02-17T15:03:07.087" v="4890" actId="478"/>
          <ac:spMkLst>
            <pc:docMk/>
            <pc:sldMk cId="1055243767" sldId="268"/>
            <ac:spMk id="10" creationId="{0D4AFDE9-129D-C747-8546-0935AF83051C}"/>
          </ac:spMkLst>
        </pc:spChg>
        <pc:spChg chg="add mod">
          <ac:chgData name="SHREYAS PAPINWAR" userId="2194df76-634c-4319-bc31-3893c80f0e05" providerId="ADAL" clId="{B051D09C-5EF3-C341-8DA6-40FBCB2C5AA1}" dt="2020-02-18T14:32:19.799" v="6154" actId="1076"/>
          <ac:spMkLst>
            <pc:docMk/>
            <pc:sldMk cId="1055243767" sldId="268"/>
            <ac:spMk id="37" creationId="{DEF64E91-5AE2-0448-BE68-4832CDC66239}"/>
          </ac:spMkLst>
        </pc:spChg>
        <pc:spChg chg="add mod">
          <ac:chgData name="SHREYAS PAPINWAR" userId="2194df76-634c-4319-bc31-3893c80f0e05" providerId="ADAL" clId="{B051D09C-5EF3-C341-8DA6-40FBCB2C5AA1}" dt="2020-02-18T14:32:32.357" v="6158" actId="1076"/>
          <ac:spMkLst>
            <pc:docMk/>
            <pc:sldMk cId="1055243767" sldId="268"/>
            <ac:spMk id="38" creationId="{98E33121-4B0C-7B4F-AF6C-1337E824F03A}"/>
          </ac:spMkLst>
        </pc:spChg>
        <pc:spChg chg="add mod">
          <ac:chgData name="SHREYAS PAPINWAR" userId="2194df76-634c-4319-bc31-3893c80f0e05" providerId="ADAL" clId="{B051D09C-5EF3-C341-8DA6-40FBCB2C5AA1}" dt="2020-02-18T17:03:42.968" v="7470" actId="1076"/>
          <ac:spMkLst>
            <pc:docMk/>
            <pc:sldMk cId="1055243767" sldId="268"/>
            <ac:spMk id="39" creationId="{5C99A352-015D-1248-9D5D-36A4F038CCD0}"/>
          </ac:spMkLst>
        </pc:spChg>
        <pc:spChg chg="add del mod">
          <ac:chgData name="SHREYAS PAPINWAR" userId="2194df76-634c-4319-bc31-3893c80f0e05" providerId="ADAL" clId="{B051D09C-5EF3-C341-8DA6-40FBCB2C5AA1}" dt="2020-02-17T16:09:44.442" v="5298"/>
          <ac:spMkLst>
            <pc:docMk/>
            <pc:sldMk cId="1055243767" sldId="268"/>
            <ac:spMk id="40" creationId="{CB842BC2-95CB-CD48-AA33-28F5D87C933D}"/>
          </ac:spMkLst>
        </pc:spChg>
        <pc:spChg chg="add del mod">
          <ac:chgData name="SHREYAS PAPINWAR" userId="2194df76-634c-4319-bc31-3893c80f0e05" providerId="ADAL" clId="{B051D09C-5EF3-C341-8DA6-40FBCB2C5AA1}" dt="2020-02-17T16:39:26.563" v="5730" actId="478"/>
          <ac:spMkLst>
            <pc:docMk/>
            <pc:sldMk cId="1055243767" sldId="268"/>
            <ac:spMk id="41" creationId="{B3F9A466-C017-6E47-BCEC-FCCB35265141}"/>
          </ac:spMkLst>
        </pc:spChg>
        <pc:spChg chg="add del mod">
          <ac:chgData name="SHREYAS PAPINWAR" userId="2194df76-634c-4319-bc31-3893c80f0e05" providerId="ADAL" clId="{B051D09C-5EF3-C341-8DA6-40FBCB2C5AA1}" dt="2020-02-17T16:39:25.032" v="5729" actId="478"/>
          <ac:spMkLst>
            <pc:docMk/>
            <pc:sldMk cId="1055243767" sldId="268"/>
            <ac:spMk id="42" creationId="{0330A154-FAF4-C74A-9B4C-66807702597A}"/>
          </ac:spMkLst>
        </pc:spChg>
        <pc:spChg chg="add del mod">
          <ac:chgData name="SHREYAS PAPINWAR" userId="2194df76-634c-4319-bc31-3893c80f0e05" providerId="ADAL" clId="{B051D09C-5EF3-C341-8DA6-40FBCB2C5AA1}" dt="2020-02-17T16:39:23.058" v="5728" actId="478"/>
          <ac:spMkLst>
            <pc:docMk/>
            <pc:sldMk cId="1055243767" sldId="268"/>
            <ac:spMk id="43" creationId="{89759E5D-09E2-704F-BCF9-B67BBA2F8253}"/>
          </ac:spMkLst>
        </pc:spChg>
        <pc:spChg chg="add del mod">
          <ac:chgData name="SHREYAS PAPINWAR" userId="2194df76-634c-4319-bc31-3893c80f0e05" providerId="ADAL" clId="{B051D09C-5EF3-C341-8DA6-40FBCB2C5AA1}" dt="2020-02-17T16:39:21.190" v="5726" actId="478"/>
          <ac:spMkLst>
            <pc:docMk/>
            <pc:sldMk cId="1055243767" sldId="268"/>
            <ac:spMk id="44" creationId="{016A9449-E903-B34B-BBF3-8F78FC206479}"/>
          </ac:spMkLst>
        </pc:spChg>
        <pc:grpChg chg="add del mod">
          <ac:chgData name="SHREYAS PAPINWAR" userId="2194df76-634c-4319-bc31-3893c80f0e05" providerId="ADAL" clId="{B051D09C-5EF3-C341-8DA6-40FBCB2C5AA1}" dt="2020-02-17T15:15:56.187" v="4961" actId="478"/>
          <ac:grpSpMkLst>
            <pc:docMk/>
            <pc:sldMk cId="1055243767" sldId="268"/>
            <ac:grpSpMk id="13" creationId="{52E30F5D-C487-6543-974A-2C977A2419BD}"/>
          </ac:grpSpMkLst>
        </pc:grpChg>
        <pc:picChg chg="del">
          <ac:chgData name="SHREYAS PAPINWAR" userId="2194df76-634c-4319-bc31-3893c80f0e05" providerId="ADAL" clId="{B051D09C-5EF3-C341-8DA6-40FBCB2C5AA1}" dt="2020-02-18T14:32:10.194" v="6150" actId="478"/>
          <ac:picMkLst>
            <pc:docMk/>
            <pc:sldMk cId="1055243767" sldId="268"/>
            <ac:picMk id="2" creationId="{749408D3-6E5D-4803-9FF8-3CF16147378A}"/>
          </ac:picMkLst>
        </pc:picChg>
        <pc:picChg chg="add mod">
          <ac:chgData name="SHREYAS PAPINWAR" userId="2194df76-634c-4319-bc31-3893c80f0e05" providerId="ADAL" clId="{B051D09C-5EF3-C341-8DA6-40FBCB2C5AA1}" dt="2020-02-18T16:50:21.540" v="7387" actId="167"/>
          <ac:picMkLst>
            <pc:docMk/>
            <pc:sldMk cId="1055243767" sldId="268"/>
            <ac:picMk id="3" creationId="{F7845C9E-A51D-E545-82D1-821E22C49FA4}"/>
          </ac:picMkLst>
        </pc:picChg>
        <pc:picChg chg="del">
          <ac:chgData name="SHREYAS PAPINWAR" userId="2194df76-634c-4319-bc31-3893c80f0e05" providerId="ADAL" clId="{B051D09C-5EF3-C341-8DA6-40FBCB2C5AA1}" dt="2020-02-17T15:03:02.657" v="4888" actId="478"/>
          <ac:picMkLst>
            <pc:docMk/>
            <pc:sldMk cId="1055243767" sldId="268"/>
            <ac:picMk id="9" creationId="{07422275-4DCE-2741-BD89-19890FE09EBE}"/>
          </ac:picMkLst>
        </pc:picChg>
        <pc:picChg chg="add del mod">
          <ac:chgData name="SHREYAS PAPINWAR" userId="2194df76-634c-4319-bc31-3893c80f0e05" providerId="ADAL" clId="{B051D09C-5EF3-C341-8DA6-40FBCB2C5AA1}" dt="2020-02-18T16:04:28.873" v="6894" actId="478"/>
          <ac:picMkLst>
            <pc:docMk/>
            <pc:sldMk cId="1055243767" sldId="268"/>
            <ac:picMk id="16" creationId="{0FC0C6D3-E666-5A41-A0B8-D37F9962E4FA}"/>
          </ac:picMkLst>
        </pc:picChg>
        <pc:picChg chg="add mod modCrop">
          <ac:chgData name="SHREYAS PAPINWAR" userId="2194df76-634c-4319-bc31-3893c80f0e05" providerId="ADAL" clId="{B051D09C-5EF3-C341-8DA6-40FBCB2C5AA1}" dt="2020-02-18T14:33:22.136" v="6170" actId="1076"/>
          <ac:picMkLst>
            <pc:docMk/>
            <pc:sldMk cId="1055243767" sldId="268"/>
            <ac:picMk id="32" creationId="{50CCC1EF-0ACE-514F-B5AB-E9DC726A5F83}"/>
          </ac:picMkLst>
        </pc:picChg>
        <pc:picChg chg="add mod">
          <ac:chgData name="SHREYAS PAPINWAR" userId="2194df76-634c-4319-bc31-3893c80f0e05" providerId="ADAL" clId="{B051D09C-5EF3-C341-8DA6-40FBCB2C5AA1}" dt="2020-02-18T14:33:28.580" v="6172" actId="1076"/>
          <ac:picMkLst>
            <pc:docMk/>
            <pc:sldMk cId="1055243767" sldId="268"/>
            <ac:picMk id="34" creationId="{0E332A80-FBEA-FD4E-B7FC-D09EC8D164A9}"/>
          </ac:picMkLst>
        </pc:picChg>
        <pc:picChg chg="add mod modCrop">
          <ac:chgData name="SHREYAS PAPINWAR" userId="2194df76-634c-4319-bc31-3893c80f0e05" providerId="ADAL" clId="{B051D09C-5EF3-C341-8DA6-40FBCB2C5AA1}" dt="2020-02-18T14:33:33.432" v="6173" actId="1076"/>
          <ac:picMkLst>
            <pc:docMk/>
            <pc:sldMk cId="1055243767" sldId="268"/>
            <ac:picMk id="36" creationId="{59641B73-7751-3C4D-9089-DA1A29C1B63D}"/>
          </ac:picMkLst>
        </pc:picChg>
        <pc:cxnChg chg="add del mod">
          <ac:chgData name="SHREYAS PAPINWAR" userId="2194df76-634c-4319-bc31-3893c80f0e05" providerId="ADAL" clId="{B051D09C-5EF3-C341-8DA6-40FBCB2C5AA1}" dt="2020-02-17T15:08:25.695" v="4949" actId="478"/>
          <ac:cxnSpMkLst>
            <pc:docMk/>
            <pc:sldMk cId="1055243767" sldId="268"/>
            <ac:cxnSpMk id="5" creationId="{5DA662F0-91DE-ED44-9CA7-7B1253E075D6}"/>
          </ac:cxnSpMkLst>
        </pc:cxnChg>
        <pc:cxnChg chg="add mod">
          <ac:chgData name="SHREYAS PAPINWAR" userId="2194df76-634c-4319-bc31-3893c80f0e05" providerId="ADAL" clId="{B051D09C-5EF3-C341-8DA6-40FBCB2C5AA1}" dt="2020-02-18T16:02:32.598" v="6889" actId="1035"/>
          <ac:cxnSpMkLst>
            <pc:docMk/>
            <pc:sldMk cId="1055243767" sldId="268"/>
            <ac:cxnSpMk id="11" creationId="{03DE5839-5DFB-F14D-88B5-F40CAC31527A}"/>
          </ac:cxnSpMkLst>
        </pc:cxnChg>
        <pc:cxnChg chg="add mod">
          <ac:chgData name="SHREYAS PAPINWAR" userId="2194df76-634c-4319-bc31-3893c80f0e05" providerId="ADAL" clId="{B051D09C-5EF3-C341-8DA6-40FBCB2C5AA1}" dt="2020-02-17T15:09:06.715" v="4957" actId="692"/>
          <ac:cxnSpMkLst>
            <pc:docMk/>
            <pc:sldMk cId="1055243767" sldId="268"/>
            <ac:cxnSpMk id="12" creationId="{BF5C0ADB-B24E-814C-9948-974C1042188D}"/>
          </ac:cxnSpMkLst>
        </pc:cxnChg>
        <pc:cxnChg chg="mod">
          <ac:chgData name="SHREYAS PAPINWAR" userId="2194df76-634c-4319-bc31-3893c80f0e05" providerId="ADAL" clId="{B051D09C-5EF3-C341-8DA6-40FBCB2C5AA1}" dt="2020-02-18T15:43:48.688" v="6706" actId="1076"/>
          <ac:cxnSpMkLst>
            <pc:docMk/>
            <pc:sldMk cId="1055243767" sldId="268"/>
            <ac:cxnSpMk id="15" creationId="{FE78C825-452E-4D48-9798-44DB1063A0E6}"/>
          </ac:cxnSpMkLst>
        </pc:cxnChg>
        <pc:cxnChg chg="add mod">
          <ac:chgData name="SHREYAS PAPINWAR" userId="2194df76-634c-4319-bc31-3893c80f0e05" providerId="ADAL" clId="{B051D09C-5EF3-C341-8DA6-40FBCB2C5AA1}" dt="2020-02-18T15:43:45.629" v="6705" actId="1076"/>
          <ac:cxnSpMkLst>
            <pc:docMk/>
            <pc:sldMk cId="1055243767" sldId="268"/>
            <ac:cxnSpMk id="45" creationId="{839D78C8-570C-6741-B21B-40AF660D27EE}"/>
          </ac:cxnSpMkLst>
        </pc:cxnChg>
        <pc:cxnChg chg="add mod">
          <ac:chgData name="SHREYAS PAPINWAR" userId="2194df76-634c-4319-bc31-3893c80f0e05" providerId="ADAL" clId="{B051D09C-5EF3-C341-8DA6-40FBCB2C5AA1}" dt="2020-02-18T15:43:52.412" v="6707" actId="1076"/>
          <ac:cxnSpMkLst>
            <pc:docMk/>
            <pc:sldMk cId="1055243767" sldId="268"/>
            <ac:cxnSpMk id="47" creationId="{DFFEB268-C9F7-5C44-8512-A2DADD1E0449}"/>
          </ac:cxnSpMkLst>
        </pc:cxnChg>
      </pc:sldChg>
      <pc:sldChg chg="addSp delSp modSp add del setBg">
        <pc:chgData name="SHREYAS PAPINWAR" userId="2194df76-634c-4319-bc31-3893c80f0e05" providerId="ADAL" clId="{B051D09C-5EF3-C341-8DA6-40FBCB2C5AA1}" dt="2020-02-17T13:35:59.476" v="4559" actId="2696"/>
        <pc:sldMkLst>
          <pc:docMk/>
          <pc:sldMk cId="1989654103" sldId="268"/>
        </pc:sldMkLst>
        <pc:spChg chg="del mod">
          <ac:chgData name="SHREYAS PAPINWAR" userId="2194df76-634c-4319-bc31-3893c80f0e05" providerId="ADAL" clId="{B051D09C-5EF3-C341-8DA6-40FBCB2C5AA1}" dt="2020-02-17T13:35:57.940" v="4558" actId="478"/>
          <ac:spMkLst>
            <pc:docMk/>
            <pc:sldMk cId="1989654103" sldId="268"/>
            <ac:spMk id="2" creationId="{00000000-0000-0000-0000-000000000000}"/>
          </ac:spMkLst>
        </pc:spChg>
        <pc:spChg chg="del">
          <ac:chgData name="SHREYAS PAPINWAR" userId="2194df76-634c-4319-bc31-3893c80f0e05" providerId="ADAL" clId="{B051D09C-5EF3-C341-8DA6-40FBCB2C5AA1}" dt="2020-02-17T13:35:40.874" v="4553" actId="478"/>
          <ac:spMkLst>
            <pc:docMk/>
            <pc:sldMk cId="1989654103" sldId="268"/>
            <ac:spMk id="3" creationId="{3DB7A0B9-B5A2-417D-ACAF-27173F342481}"/>
          </ac:spMkLst>
        </pc:spChg>
        <pc:spChg chg="mod">
          <ac:chgData name="SHREYAS PAPINWAR" userId="2194df76-634c-4319-bc31-3893c80f0e05" providerId="ADAL" clId="{B051D09C-5EF3-C341-8DA6-40FBCB2C5AA1}" dt="2020-02-17T13:35:27.424" v="4550" actId="207"/>
          <ac:spMkLst>
            <pc:docMk/>
            <pc:sldMk cId="1989654103" sldId="268"/>
            <ac:spMk id="6" creationId="{1A703FF1-BF76-4F19-9123-E56FD560FDDF}"/>
          </ac:spMkLst>
        </pc:spChg>
        <pc:spChg chg="del">
          <ac:chgData name="SHREYAS PAPINWAR" userId="2194df76-634c-4319-bc31-3893c80f0e05" providerId="ADAL" clId="{B051D09C-5EF3-C341-8DA6-40FBCB2C5AA1}" dt="2020-02-17T13:35:39.878" v="4552" actId="478"/>
          <ac:spMkLst>
            <pc:docMk/>
            <pc:sldMk cId="1989654103" sldId="268"/>
            <ac:spMk id="7" creationId="{1E231E4B-E35C-4F90-818D-B175E6B50CCA}"/>
          </ac:spMkLst>
        </pc:spChg>
        <pc:picChg chg="del">
          <ac:chgData name="SHREYAS PAPINWAR" userId="2194df76-634c-4319-bc31-3893c80f0e05" providerId="ADAL" clId="{B051D09C-5EF3-C341-8DA6-40FBCB2C5AA1}" dt="2020-02-17T13:34:25.561" v="4541" actId="478"/>
          <ac:picMkLst>
            <pc:docMk/>
            <pc:sldMk cId="1989654103" sldId="268"/>
            <ac:picMk id="4" creationId="{5D554A79-97ED-4C97-9205-A0A3615A8CBA}"/>
          </ac:picMkLst>
        </pc:picChg>
        <pc:picChg chg="add mod">
          <ac:chgData name="SHREYAS PAPINWAR" userId="2194df76-634c-4319-bc31-3893c80f0e05" providerId="ADAL" clId="{B051D09C-5EF3-C341-8DA6-40FBCB2C5AA1}" dt="2020-02-17T13:35:51.562" v="4556" actId="1076"/>
          <ac:picMkLst>
            <pc:docMk/>
            <pc:sldMk cId="1989654103" sldId="268"/>
            <ac:picMk id="8" creationId="{682DEBD2-6A3F-E245-A23A-58B3D1EB6B95}"/>
          </ac:picMkLst>
        </pc:picChg>
      </pc:sldChg>
      <pc:sldChg chg="modSp add del">
        <pc:chgData name="SHREYAS PAPINWAR" userId="2194df76-634c-4319-bc31-3893c80f0e05" providerId="ADAL" clId="{B051D09C-5EF3-C341-8DA6-40FBCB2C5AA1}" dt="2020-02-17T17:23:18.911" v="6055" actId="2696"/>
        <pc:sldMkLst>
          <pc:docMk/>
          <pc:sldMk cId="1659894078" sldId="269"/>
        </pc:sldMkLst>
        <pc:spChg chg="mod">
          <ac:chgData name="SHREYAS PAPINWAR" userId="2194df76-634c-4319-bc31-3893c80f0e05" providerId="ADAL" clId="{B051D09C-5EF3-C341-8DA6-40FBCB2C5AA1}" dt="2020-02-17T15:40:24.488" v="5136" actId="20577"/>
          <ac:spMkLst>
            <pc:docMk/>
            <pc:sldMk cId="1659894078" sldId="269"/>
            <ac:spMk id="2" creationId="{9D80CD45-D282-B44C-A7C3-AC52A15E9F11}"/>
          </ac:spMkLst>
        </pc:spChg>
      </pc:sldChg>
      <pc:sldChg chg="addSp delSp modSp add del setBg modAnim">
        <pc:chgData name="SHREYAS PAPINWAR" userId="2194df76-634c-4319-bc31-3893c80f0e05" providerId="ADAL" clId="{B051D09C-5EF3-C341-8DA6-40FBCB2C5AA1}" dt="2020-02-18T14:54:27.410" v="6238" actId="2696"/>
        <pc:sldMkLst>
          <pc:docMk/>
          <pc:sldMk cId="3080972548" sldId="270"/>
        </pc:sldMkLst>
        <pc:spChg chg="del">
          <ac:chgData name="SHREYAS PAPINWAR" userId="2194df76-634c-4319-bc31-3893c80f0e05" providerId="ADAL" clId="{B051D09C-5EF3-C341-8DA6-40FBCB2C5AA1}" dt="2020-02-17T16:01:51.336" v="5210" actId="478"/>
          <ac:spMkLst>
            <pc:docMk/>
            <pc:sldMk cId="3080972548" sldId="270"/>
            <ac:spMk id="2" creationId="{9D80CD45-D282-B44C-A7C3-AC52A15E9F11}"/>
          </ac:spMkLst>
        </pc:spChg>
        <pc:spChg chg="del mod">
          <ac:chgData name="SHREYAS PAPINWAR" userId="2194df76-634c-4319-bc31-3893c80f0e05" providerId="ADAL" clId="{B051D09C-5EF3-C341-8DA6-40FBCB2C5AA1}" dt="2020-02-17T16:01:48.895" v="5209" actId="478"/>
          <ac:spMkLst>
            <pc:docMk/>
            <pc:sldMk cId="3080972548" sldId="270"/>
            <ac:spMk id="3" creationId="{1E1F59F9-3570-014B-9FDA-17FDF0AE9A60}"/>
          </ac:spMkLst>
        </pc:spChg>
        <pc:spChg chg="add mod">
          <ac:chgData name="SHREYAS PAPINWAR" userId="2194df76-634c-4319-bc31-3893c80f0e05" providerId="ADAL" clId="{B051D09C-5EF3-C341-8DA6-40FBCB2C5AA1}" dt="2020-02-17T16:41:53.554" v="5771" actId="1076"/>
          <ac:spMkLst>
            <pc:docMk/>
            <pc:sldMk cId="3080972548" sldId="270"/>
            <ac:spMk id="4" creationId="{90E6B649-9218-5348-B383-60F606AE2366}"/>
          </ac:spMkLst>
        </pc:spChg>
        <pc:spChg chg="add del mod">
          <ac:chgData name="SHREYAS PAPINWAR" userId="2194df76-634c-4319-bc31-3893c80f0e05" providerId="ADAL" clId="{B051D09C-5EF3-C341-8DA6-40FBCB2C5AA1}" dt="2020-02-17T17:19:07.236" v="6045" actId="478"/>
          <ac:spMkLst>
            <pc:docMk/>
            <pc:sldMk cId="3080972548" sldId="270"/>
            <ac:spMk id="5" creationId="{B57A11B7-EA2F-4E4B-974B-BD3B28B13810}"/>
          </ac:spMkLst>
        </pc:spChg>
        <pc:spChg chg="add del mod">
          <ac:chgData name="SHREYAS PAPINWAR" userId="2194df76-634c-4319-bc31-3893c80f0e05" providerId="ADAL" clId="{B051D09C-5EF3-C341-8DA6-40FBCB2C5AA1}" dt="2020-02-17T17:19:07.236" v="6045" actId="478"/>
          <ac:spMkLst>
            <pc:docMk/>
            <pc:sldMk cId="3080972548" sldId="270"/>
            <ac:spMk id="6" creationId="{63ADBE22-34E2-A542-9DFE-16F98F8C2693}"/>
          </ac:spMkLst>
        </pc:spChg>
        <pc:spChg chg="add mod">
          <ac:chgData name="SHREYAS PAPINWAR" userId="2194df76-634c-4319-bc31-3893c80f0e05" providerId="ADAL" clId="{B051D09C-5EF3-C341-8DA6-40FBCB2C5AA1}" dt="2020-02-17T17:25:47.648" v="6073" actId="1076"/>
          <ac:spMkLst>
            <pc:docMk/>
            <pc:sldMk cId="3080972548" sldId="270"/>
            <ac:spMk id="7" creationId="{515DF509-F1F4-E44C-89F3-23C949DE3C9D}"/>
          </ac:spMkLst>
        </pc:spChg>
        <pc:spChg chg="add del mod">
          <ac:chgData name="SHREYAS PAPINWAR" userId="2194df76-634c-4319-bc31-3893c80f0e05" providerId="ADAL" clId="{B051D09C-5EF3-C341-8DA6-40FBCB2C5AA1}" dt="2020-02-17T17:19:07.236" v="6045" actId="478"/>
          <ac:spMkLst>
            <pc:docMk/>
            <pc:sldMk cId="3080972548" sldId="270"/>
            <ac:spMk id="7" creationId="{D3756B0C-0D21-534E-8FB1-19C3C519EF32}"/>
          </ac:spMkLst>
        </pc:spChg>
        <pc:spChg chg="add del mod">
          <ac:chgData name="SHREYAS PAPINWAR" userId="2194df76-634c-4319-bc31-3893c80f0e05" providerId="ADAL" clId="{B051D09C-5EF3-C341-8DA6-40FBCB2C5AA1}" dt="2020-02-17T17:19:07.236" v="6045" actId="478"/>
          <ac:spMkLst>
            <pc:docMk/>
            <pc:sldMk cId="3080972548" sldId="270"/>
            <ac:spMk id="8" creationId="{16657325-9A87-0E42-A14C-4775CBE42ED3}"/>
          </ac:spMkLst>
        </pc:spChg>
        <pc:spChg chg="add del mod">
          <ac:chgData name="SHREYAS PAPINWAR" userId="2194df76-634c-4319-bc31-3893c80f0e05" providerId="ADAL" clId="{B051D09C-5EF3-C341-8DA6-40FBCB2C5AA1}" dt="2020-02-17T17:19:07.236" v="6045" actId="478"/>
          <ac:spMkLst>
            <pc:docMk/>
            <pc:sldMk cId="3080972548" sldId="270"/>
            <ac:spMk id="9" creationId="{C0A59151-A926-2848-B0B8-C86977B7E41E}"/>
          </ac:spMkLst>
        </pc:spChg>
        <pc:spChg chg="add del mod">
          <ac:chgData name="SHREYAS PAPINWAR" userId="2194df76-634c-4319-bc31-3893c80f0e05" providerId="ADAL" clId="{B051D09C-5EF3-C341-8DA6-40FBCB2C5AA1}" dt="2020-02-17T17:19:07.236" v="6045" actId="478"/>
          <ac:spMkLst>
            <pc:docMk/>
            <pc:sldMk cId="3080972548" sldId="270"/>
            <ac:spMk id="10" creationId="{78F7574C-70B3-1644-B8F8-80FF87846F81}"/>
          </ac:spMkLst>
        </pc:spChg>
        <pc:spChg chg="add mod">
          <ac:chgData name="SHREYAS PAPINWAR" userId="2194df76-634c-4319-bc31-3893c80f0e05" providerId="ADAL" clId="{B051D09C-5EF3-C341-8DA6-40FBCB2C5AA1}" dt="2020-02-17T17:10:27.014" v="5936" actId="1076"/>
          <ac:spMkLst>
            <pc:docMk/>
            <pc:sldMk cId="3080972548" sldId="270"/>
            <ac:spMk id="11" creationId="{C2D3E3BC-EABB-1C4A-AAFD-4CD6DE2D70CD}"/>
          </ac:spMkLst>
        </pc:spChg>
        <pc:spChg chg="add mod">
          <ac:chgData name="SHREYAS PAPINWAR" userId="2194df76-634c-4319-bc31-3893c80f0e05" providerId="ADAL" clId="{B051D09C-5EF3-C341-8DA6-40FBCB2C5AA1}" dt="2020-02-17T17:10:30.888" v="5937" actId="1076"/>
          <ac:spMkLst>
            <pc:docMk/>
            <pc:sldMk cId="3080972548" sldId="270"/>
            <ac:spMk id="12" creationId="{932B6DA6-0712-5946-888F-271EB1BE1484}"/>
          </ac:spMkLst>
        </pc:spChg>
        <pc:spChg chg="add mod">
          <ac:chgData name="SHREYAS PAPINWAR" userId="2194df76-634c-4319-bc31-3893c80f0e05" providerId="ADAL" clId="{B051D09C-5EF3-C341-8DA6-40FBCB2C5AA1}" dt="2020-02-17T17:14:12.983" v="5980" actId="20577"/>
          <ac:spMkLst>
            <pc:docMk/>
            <pc:sldMk cId="3080972548" sldId="270"/>
            <ac:spMk id="17" creationId="{D11F6F3F-6060-CB46-BA3D-D79E2906FF48}"/>
          </ac:spMkLst>
        </pc:spChg>
        <pc:spChg chg="add del mod">
          <ac:chgData name="SHREYAS PAPINWAR" userId="2194df76-634c-4319-bc31-3893c80f0e05" providerId="ADAL" clId="{B051D09C-5EF3-C341-8DA6-40FBCB2C5AA1}" dt="2020-02-17T17:19:07.236" v="6045" actId="478"/>
          <ac:spMkLst>
            <pc:docMk/>
            <pc:sldMk cId="3080972548" sldId="270"/>
            <ac:spMk id="18" creationId="{F1016CD8-35DD-D54F-B8A5-964A0F5DA223}"/>
          </ac:spMkLst>
        </pc:spChg>
        <pc:spChg chg="add del mod">
          <ac:chgData name="SHREYAS PAPINWAR" userId="2194df76-634c-4319-bc31-3893c80f0e05" providerId="ADAL" clId="{B051D09C-5EF3-C341-8DA6-40FBCB2C5AA1}" dt="2020-02-17T17:19:07.236" v="6045" actId="478"/>
          <ac:spMkLst>
            <pc:docMk/>
            <pc:sldMk cId="3080972548" sldId="270"/>
            <ac:spMk id="19" creationId="{5D0C83A6-496F-9843-A2C3-1E523FCBD73D}"/>
          </ac:spMkLst>
        </pc:spChg>
        <pc:spChg chg="add del mod">
          <ac:chgData name="SHREYAS PAPINWAR" userId="2194df76-634c-4319-bc31-3893c80f0e05" providerId="ADAL" clId="{B051D09C-5EF3-C341-8DA6-40FBCB2C5AA1}" dt="2020-02-17T17:19:07.236" v="6045" actId="478"/>
          <ac:spMkLst>
            <pc:docMk/>
            <pc:sldMk cId="3080972548" sldId="270"/>
            <ac:spMk id="20" creationId="{6F25C448-8EA0-7C47-84F5-004168CAD4D7}"/>
          </ac:spMkLst>
        </pc:spChg>
        <pc:cxnChg chg="add mod">
          <ac:chgData name="SHREYAS PAPINWAR" userId="2194df76-634c-4319-bc31-3893c80f0e05" providerId="ADAL" clId="{B051D09C-5EF3-C341-8DA6-40FBCB2C5AA1}" dt="2020-02-17T17:10:21.184" v="5935" actId="1076"/>
          <ac:cxnSpMkLst>
            <pc:docMk/>
            <pc:sldMk cId="3080972548" sldId="270"/>
            <ac:cxnSpMk id="13" creationId="{F165478E-F7D8-8743-BCC4-1B0EBC645D34}"/>
          </ac:cxnSpMkLst>
        </pc:cxnChg>
        <pc:cxnChg chg="add del mod">
          <ac:chgData name="SHREYAS PAPINWAR" userId="2194df76-634c-4319-bc31-3893c80f0e05" providerId="ADAL" clId="{B051D09C-5EF3-C341-8DA6-40FBCB2C5AA1}" dt="2020-02-17T17:19:07.236" v="6045" actId="478"/>
          <ac:cxnSpMkLst>
            <pc:docMk/>
            <pc:sldMk cId="3080972548" sldId="270"/>
            <ac:cxnSpMk id="15" creationId="{3FA2F226-D880-1043-AF09-654C14852FA6}"/>
          </ac:cxnSpMkLst>
        </pc:cxnChg>
        <pc:cxnChg chg="add del mod">
          <ac:chgData name="SHREYAS PAPINWAR" userId="2194df76-634c-4319-bc31-3893c80f0e05" providerId="ADAL" clId="{B051D09C-5EF3-C341-8DA6-40FBCB2C5AA1}" dt="2020-02-17T17:19:09.194" v="6046" actId="478"/>
          <ac:cxnSpMkLst>
            <pc:docMk/>
            <pc:sldMk cId="3080972548" sldId="270"/>
            <ac:cxnSpMk id="16" creationId="{A509CFE9-9102-4B47-B1D5-8A9BFE0BB0EB}"/>
          </ac:cxnSpMkLst>
        </pc:cxnChg>
      </pc:sldChg>
      <pc:sldChg chg="addSp delSp modSp add del setBg">
        <pc:chgData name="SHREYAS PAPINWAR" userId="2194df76-634c-4319-bc31-3893c80f0e05" providerId="ADAL" clId="{B051D09C-5EF3-C341-8DA6-40FBCB2C5AA1}" dt="2020-02-17T16:27:08.406" v="5575" actId="2696"/>
        <pc:sldMkLst>
          <pc:docMk/>
          <pc:sldMk cId="3648144771" sldId="272"/>
        </pc:sldMkLst>
        <pc:spChg chg="add mod">
          <ac:chgData name="SHREYAS PAPINWAR" userId="2194df76-634c-4319-bc31-3893c80f0e05" providerId="ADAL" clId="{B051D09C-5EF3-C341-8DA6-40FBCB2C5AA1}" dt="2020-02-17T16:22:53.952" v="5529" actId="14100"/>
          <ac:spMkLst>
            <pc:docMk/>
            <pc:sldMk cId="3648144771" sldId="272"/>
            <ac:spMk id="32" creationId="{E954F78E-D5E1-C640-87DD-CAFA46920AD1}"/>
          </ac:spMkLst>
        </pc:spChg>
        <pc:spChg chg="mod">
          <ac:chgData name="SHREYAS PAPINWAR" userId="2194df76-634c-4319-bc31-3893c80f0e05" providerId="ADAL" clId="{B051D09C-5EF3-C341-8DA6-40FBCB2C5AA1}" dt="2020-02-17T16:19:04.171" v="5482" actId="404"/>
          <ac:spMkLst>
            <pc:docMk/>
            <pc:sldMk cId="3648144771" sldId="272"/>
            <ac:spMk id="1110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23:41.932" v="5536" actId="14100"/>
          <ac:spMkLst>
            <pc:docMk/>
            <pc:sldMk cId="3648144771" sldId="272"/>
            <ac:spMk id="1111" creationId="{00000000-0000-0000-0000-000000000000}"/>
          </ac:spMkLst>
        </pc:spChg>
        <pc:spChg chg="add del mod">
          <ac:chgData name="SHREYAS PAPINWAR" userId="2194df76-634c-4319-bc31-3893c80f0e05" providerId="ADAL" clId="{B051D09C-5EF3-C341-8DA6-40FBCB2C5AA1}" dt="2020-02-17T16:22:27.698" v="5513" actId="14100"/>
          <ac:spMkLst>
            <pc:docMk/>
            <pc:sldMk cId="3648144771" sldId="272"/>
            <ac:spMk id="1112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16:35.616" v="5414" actId="20577"/>
          <ac:spMkLst>
            <pc:docMk/>
            <pc:sldMk cId="3648144771" sldId="272"/>
            <ac:spMk id="1113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19:25.305" v="5484" actId="1076"/>
          <ac:spMkLst>
            <pc:docMk/>
            <pc:sldMk cId="3648144771" sldId="272"/>
            <ac:spMk id="1114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21:19.010" v="5499"/>
          <ac:spMkLst>
            <pc:docMk/>
            <pc:sldMk cId="3648144771" sldId="272"/>
            <ac:spMk id="1115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22:58.357" v="5530" actId="1076"/>
          <ac:spMkLst>
            <pc:docMk/>
            <pc:sldMk cId="3648144771" sldId="272"/>
            <ac:spMk id="1116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21:21.790" v="5500" actId="20577"/>
          <ac:spMkLst>
            <pc:docMk/>
            <pc:sldMk cId="3648144771" sldId="272"/>
            <ac:spMk id="1134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21:55.379" v="5508" actId="1076"/>
          <ac:spMkLst>
            <pc:docMk/>
            <pc:sldMk cId="3648144771" sldId="272"/>
            <ac:spMk id="1135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19:50.991" v="5485" actId="403"/>
          <ac:spMkLst>
            <pc:docMk/>
            <pc:sldMk cId="3648144771" sldId="272"/>
            <ac:spMk id="1136" creationId="{00000000-0000-0000-0000-000000000000}"/>
          </ac:spMkLst>
        </pc:spChg>
        <pc:grpChg chg="del">
          <ac:chgData name="SHREYAS PAPINWAR" userId="2194df76-634c-4319-bc31-3893c80f0e05" providerId="ADAL" clId="{B051D09C-5EF3-C341-8DA6-40FBCB2C5AA1}" dt="2020-02-17T16:17:59.594" v="5456" actId="478"/>
          <ac:grpSpMkLst>
            <pc:docMk/>
            <pc:sldMk cId="3648144771" sldId="272"/>
            <ac:grpSpMk id="1117" creationId="{00000000-0000-0000-0000-000000000000}"/>
          </ac:grpSpMkLst>
        </pc:grpChg>
        <pc:grpChg chg="del">
          <ac:chgData name="SHREYAS PAPINWAR" userId="2194df76-634c-4319-bc31-3893c80f0e05" providerId="ADAL" clId="{B051D09C-5EF3-C341-8DA6-40FBCB2C5AA1}" dt="2020-02-17T16:18:31.375" v="5467" actId="478"/>
          <ac:grpSpMkLst>
            <pc:docMk/>
            <pc:sldMk cId="3648144771" sldId="272"/>
            <ac:grpSpMk id="1120" creationId="{00000000-0000-0000-0000-000000000000}"/>
          </ac:grpSpMkLst>
        </pc:grpChg>
        <pc:grpChg chg="del">
          <ac:chgData name="SHREYAS PAPINWAR" userId="2194df76-634c-4319-bc31-3893c80f0e05" providerId="ADAL" clId="{B051D09C-5EF3-C341-8DA6-40FBCB2C5AA1}" dt="2020-02-17T16:18:15.745" v="5459" actId="478"/>
          <ac:grpSpMkLst>
            <pc:docMk/>
            <pc:sldMk cId="3648144771" sldId="272"/>
            <ac:grpSpMk id="1125" creationId="{00000000-0000-0000-0000-000000000000}"/>
          </ac:grpSpMkLst>
        </pc:grpChg>
        <pc:picChg chg="add mod">
          <ac:chgData name="SHREYAS PAPINWAR" userId="2194df76-634c-4319-bc31-3893c80f0e05" providerId="ADAL" clId="{B051D09C-5EF3-C341-8DA6-40FBCB2C5AA1}" dt="2020-02-17T16:21:30.856" v="5502" actId="1076"/>
          <ac:picMkLst>
            <pc:docMk/>
            <pc:sldMk cId="3648144771" sldId="272"/>
            <ac:picMk id="29" creationId="{5799716D-4534-D84B-9A5D-3B0A7690FB4D}"/>
          </ac:picMkLst>
        </pc:picChg>
        <pc:picChg chg="add mod">
          <ac:chgData name="SHREYAS PAPINWAR" userId="2194df76-634c-4319-bc31-3893c80f0e05" providerId="ADAL" clId="{B051D09C-5EF3-C341-8DA6-40FBCB2C5AA1}" dt="2020-02-17T16:22:08.442" v="5511" actId="1076"/>
          <ac:picMkLst>
            <pc:docMk/>
            <pc:sldMk cId="3648144771" sldId="272"/>
            <ac:picMk id="30" creationId="{7F4AEC58-077F-4B44-BE85-B4C66C1663CC}"/>
          </ac:picMkLst>
        </pc:picChg>
        <pc:picChg chg="add del mod">
          <ac:chgData name="SHREYAS PAPINWAR" userId="2194df76-634c-4319-bc31-3893c80f0e05" providerId="ADAL" clId="{B051D09C-5EF3-C341-8DA6-40FBCB2C5AA1}" dt="2020-02-17T16:18:32.888" v="5468" actId="478"/>
          <ac:picMkLst>
            <pc:docMk/>
            <pc:sldMk cId="3648144771" sldId="272"/>
            <ac:picMk id="31" creationId="{01794886-03F0-F343-B24A-07BFF692DF61}"/>
          </ac:picMkLst>
        </pc:picChg>
      </pc:sldChg>
      <pc:sldChg chg="add del">
        <pc:chgData name="SHREYAS PAPINWAR" userId="2194df76-634c-4319-bc31-3893c80f0e05" providerId="ADAL" clId="{B051D09C-5EF3-C341-8DA6-40FBCB2C5AA1}" dt="2020-02-17T16:23:41.580" v="5535"/>
        <pc:sldMkLst>
          <pc:docMk/>
          <pc:sldMk cId="2308925128" sldId="273"/>
        </pc:sldMkLst>
      </pc:sldChg>
      <pc:sldChg chg="addSp delSp modSp add del">
        <pc:chgData name="SHREYAS PAPINWAR" userId="2194df76-634c-4319-bc31-3893c80f0e05" providerId="ADAL" clId="{B051D09C-5EF3-C341-8DA6-40FBCB2C5AA1}" dt="2020-02-17T16:38:53.424" v="5723" actId="2696"/>
        <pc:sldMkLst>
          <pc:docMk/>
          <pc:sldMk cId="2504951132" sldId="273"/>
        </pc:sldMkLst>
        <pc:spChg chg="add mod">
          <ac:chgData name="SHREYAS PAPINWAR" userId="2194df76-634c-4319-bc31-3893c80f0e05" providerId="ADAL" clId="{B051D09C-5EF3-C341-8DA6-40FBCB2C5AA1}" dt="2020-02-17T16:27:14.746" v="5576" actId="207"/>
          <ac:spMkLst>
            <pc:docMk/>
            <pc:sldMk cId="2504951132" sldId="273"/>
            <ac:spMk id="15" creationId="{B0A6D055-A993-D046-9A6C-FDDCE13BB18E}"/>
          </ac:spMkLst>
        </pc:spChg>
        <pc:spChg chg="add mod">
          <ac:chgData name="SHREYAS PAPINWAR" userId="2194df76-634c-4319-bc31-3893c80f0e05" providerId="ADAL" clId="{B051D09C-5EF3-C341-8DA6-40FBCB2C5AA1}" dt="2020-02-17T16:24:40.359" v="5570" actId="171"/>
          <ac:spMkLst>
            <pc:docMk/>
            <pc:sldMk cId="2504951132" sldId="273"/>
            <ac:spMk id="16" creationId="{62F7748B-0313-734C-87E6-CA1583CC56D3}"/>
          </ac:spMkLst>
        </pc:spChg>
        <pc:spChg chg="add del mod">
          <ac:chgData name="SHREYAS PAPINWAR" userId="2194df76-634c-4319-bc31-3893c80f0e05" providerId="ADAL" clId="{B051D09C-5EF3-C341-8DA6-40FBCB2C5AA1}" dt="2020-02-17T16:28:10.120" v="5589" actId="478"/>
          <ac:spMkLst>
            <pc:docMk/>
            <pc:sldMk cId="2504951132" sldId="273"/>
            <ac:spMk id="19" creationId="{92AF7523-776E-D14F-8D57-FBAF39EA1968}"/>
          </ac:spMkLst>
        </pc:spChg>
        <pc:spChg chg="del">
          <ac:chgData name="SHREYAS PAPINWAR" userId="2194df76-634c-4319-bc31-3893c80f0e05" providerId="ADAL" clId="{B051D09C-5EF3-C341-8DA6-40FBCB2C5AA1}" dt="2020-02-17T16:23:59.208" v="5542" actId="478"/>
          <ac:spMkLst>
            <pc:docMk/>
            <pc:sldMk cId="2504951132" sldId="273"/>
            <ac:spMk id="32" creationId="{E954F78E-D5E1-C640-87DD-CAFA46920AD1}"/>
          </ac:spMkLst>
        </pc:spChg>
        <pc:spChg chg="mod">
          <ac:chgData name="SHREYAS PAPINWAR" userId="2194df76-634c-4319-bc31-3893c80f0e05" providerId="ADAL" clId="{B051D09C-5EF3-C341-8DA6-40FBCB2C5AA1}" dt="2020-02-17T16:24:27.693" v="5558" actId="1076"/>
          <ac:spMkLst>
            <pc:docMk/>
            <pc:sldMk cId="2504951132" sldId="273"/>
            <ac:spMk id="1110" creationId="{00000000-0000-0000-0000-000000000000}"/>
          </ac:spMkLst>
        </pc:spChg>
        <pc:spChg chg="add del">
          <ac:chgData name="SHREYAS PAPINWAR" userId="2194df76-634c-4319-bc31-3893c80f0e05" providerId="ADAL" clId="{B051D09C-5EF3-C341-8DA6-40FBCB2C5AA1}" dt="2020-02-17T16:24:32.819" v="5561" actId="478"/>
          <ac:spMkLst>
            <pc:docMk/>
            <pc:sldMk cId="2504951132" sldId="273"/>
            <ac:spMk id="1111" creationId="{00000000-0000-0000-0000-000000000000}"/>
          </ac:spMkLst>
        </pc:spChg>
        <pc:spChg chg="add del mod">
          <ac:chgData name="SHREYAS PAPINWAR" userId="2194df76-634c-4319-bc31-3893c80f0e05" providerId="ADAL" clId="{B051D09C-5EF3-C341-8DA6-40FBCB2C5AA1}" dt="2020-02-17T16:23:57.905" v="5541" actId="14100"/>
          <ac:spMkLst>
            <pc:docMk/>
            <pc:sldMk cId="2504951132" sldId="273"/>
            <ac:spMk id="1112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30:07.785" v="5628" actId="1076"/>
          <ac:spMkLst>
            <pc:docMk/>
            <pc:sldMk cId="2504951132" sldId="273"/>
            <ac:spMk id="1115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30:02.490" v="5627" actId="1076"/>
          <ac:spMkLst>
            <pc:docMk/>
            <pc:sldMk cId="2504951132" sldId="273"/>
            <ac:spMk id="1116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29:14.544" v="5620" actId="1076"/>
          <ac:spMkLst>
            <pc:docMk/>
            <pc:sldMk cId="2504951132" sldId="273"/>
            <ac:spMk id="1134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29:01.661" v="5618" actId="1076"/>
          <ac:spMkLst>
            <pc:docMk/>
            <pc:sldMk cId="2504951132" sldId="273"/>
            <ac:spMk id="1135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28:15.871" v="5590" actId="1076"/>
          <ac:spMkLst>
            <pc:docMk/>
            <pc:sldMk cId="2504951132" sldId="273"/>
            <ac:spMk id="1136" creationId="{00000000-0000-0000-0000-000000000000}"/>
          </ac:spMkLst>
        </pc:spChg>
        <pc:picChg chg="add mod">
          <ac:chgData name="SHREYAS PAPINWAR" userId="2194df76-634c-4319-bc31-3893c80f0e05" providerId="ADAL" clId="{B051D09C-5EF3-C341-8DA6-40FBCB2C5AA1}" dt="2020-02-17T16:29:38.736" v="5624" actId="1076"/>
          <ac:picMkLst>
            <pc:docMk/>
            <pc:sldMk cId="2504951132" sldId="273"/>
            <ac:picMk id="3" creationId="{06D08804-5D41-E94D-BA27-7D5D4895FF90}"/>
          </ac:picMkLst>
        </pc:picChg>
        <pc:picChg chg="mod">
          <ac:chgData name="SHREYAS PAPINWAR" userId="2194df76-634c-4319-bc31-3893c80f0e05" providerId="ADAL" clId="{B051D09C-5EF3-C341-8DA6-40FBCB2C5AA1}" dt="2020-02-17T16:29:31.805" v="5622" actId="1076"/>
          <ac:picMkLst>
            <pc:docMk/>
            <pc:sldMk cId="2504951132" sldId="273"/>
            <ac:picMk id="29" creationId="{5799716D-4534-D84B-9A5D-3B0A7690FB4D}"/>
          </ac:picMkLst>
        </pc:picChg>
        <pc:picChg chg="mod">
          <ac:chgData name="SHREYAS PAPINWAR" userId="2194df76-634c-4319-bc31-3893c80f0e05" providerId="ADAL" clId="{B051D09C-5EF3-C341-8DA6-40FBCB2C5AA1}" dt="2020-02-17T16:29:45.708" v="5626" actId="1076"/>
          <ac:picMkLst>
            <pc:docMk/>
            <pc:sldMk cId="2504951132" sldId="273"/>
            <ac:picMk id="30" creationId="{7F4AEC58-077F-4B44-BE85-B4C66C1663CC}"/>
          </ac:picMkLst>
        </pc:picChg>
      </pc:sldChg>
      <pc:sldChg chg="addSp modSp add del">
        <pc:chgData name="SHREYAS PAPINWAR" userId="2194df76-634c-4319-bc31-3893c80f0e05" providerId="ADAL" clId="{B051D09C-5EF3-C341-8DA6-40FBCB2C5AA1}" dt="2020-02-18T15:43:05.976" v="6703" actId="2696"/>
        <pc:sldMkLst>
          <pc:docMk/>
          <pc:sldMk cId="1836410718" sldId="274"/>
        </pc:sldMkLst>
        <pc:spChg chg="mod">
          <ac:chgData name="SHREYAS PAPINWAR" userId="2194df76-634c-4319-bc31-3893c80f0e05" providerId="ADAL" clId="{B051D09C-5EF3-C341-8DA6-40FBCB2C5AA1}" dt="2020-02-17T16:36:11.648" v="5699" actId="20577"/>
          <ac:spMkLst>
            <pc:docMk/>
            <pc:sldMk cId="1836410718" sldId="274"/>
            <ac:spMk id="1050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35:11.586" v="5652" actId="255"/>
          <ac:spMkLst>
            <pc:docMk/>
            <pc:sldMk cId="1836410718" sldId="274"/>
            <ac:spMk id="1052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36:14.995" v="5700" actId="20577"/>
          <ac:spMkLst>
            <pc:docMk/>
            <pc:sldMk cId="1836410718" sldId="274"/>
            <ac:spMk id="1056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34:49.276" v="5650" actId="20577"/>
          <ac:spMkLst>
            <pc:docMk/>
            <pc:sldMk cId="1836410718" sldId="274"/>
            <ac:spMk id="1058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35:48.288" v="5658" actId="14100"/>
          <ac:spMkLst>
            <pc:docMk/>
            <pc:sldMk cId="1836410718" sldId="274"/>
            <ac:spMk id="1059" creationId="{00000000-0000-0000-0000-000000000000}"/>
          </ac:spMkLst>
        </pc:spChg>
        <pc:picChg chg="add mod">
          <ac:chgData name="SHREYAS PAPINWAR" userId="2194df76-634c-4319-bc31-3893c80f0e05" providerId="ADAL" clId="{B051D09C-5EF3-C341-8DA6-40FBCB2C5AA1}" dt="2020-02-17T17:09:47.373" v="5934" actId="1076"/>
          <ac:picMkLst>
            <pc:docMk/>
            <pc:sldMk cId="1836410718" sldId="274"/>
            <ac:picMk id="3" creationId="{0D7B9A22-B8FA-D04C-A7B6-9810D39B1013}"/>
          </ac:picMkLst>
        </pc:picChg>
        <pc:picChg chg="add mod">
          <ac:chgData name="SHREYAS PAPINWAR" userId="2194df76-634c-4319-bc31-3893c80f0e05" providerId="ADAL" clId="{B051D09C-5EF3-C341-8DA6-40FBCB2C5AA1}" dt="2020-02-17T16:33:31.583" v="5637" actId="14100"/>
          <ac:picMkLst>
            <pc:docMk/>
            <pc:sldMk cId="1836410718" sldId="274"/>
            <ac:picMk id="15" creationId="{7435A06D-AD29-D44B-8C37-75A3702DEAB4}"/>
          </ac:picMkLst>
        </pc:picChg>
        <pc:picChg chg="add mod">
          <ac:chgData name="SHREYAS PAPINWAR" userId="2194df76-634c-4319-bc31-3893c80f0e05" providerId="ADAL" clId="{B051D09C-5EF3-C341-8DA6-40FBCB2C5AA1}" dt="2020-02-17T16:34:11.581" v="5645" actId="1076"/>
          <ac:picMkLst>
            <pc:docMk/>
            <pc:sldMk cId="1836410718" sldId="274"/>
            <ac:picMk id="16" creationId="{CB458062-5CE3-6D41-81E9-AE8069693380}"/>
          </ac:picMkLst>
        </pc:picChg>
        <pc:picChg chg="add mod">
          <ac:chgData name="SHREYAS PAPINWAR" userId="2194df76-634c-4319-bc31-3893c80f0e05" providerId="ADAL" clId="{B051D09C-5EF3-C341-8DA6-40FBCB2C5AA1}" dt="2020-02-17T16:33:41.540" v="5640" actId="1076"/>
          <ac:picMkLst>
            <pc:docMk/>
            <pc:sldMk cId="1836410718" sldId="274"/>
            <ac:picMk id="17" creationId="{892658AF-46E8-9A4E-9D21-FE50D47912EF}"/>
          </ac:picMkLst>
        </pc:picChg>
      </pc:sldChg>
      <pc:sldChg chg="addSp delSp modSp add">
        <pc:chgData name="SHREYAS PAPINWAR" userId="2194df76-634c-4319-bc31-3893c80f0e05" providerId="ADAL" clId="{B051D09C-5EF3-C341-8DA6-40FBCB2C5AA1}" dt="2020-02-17T16:38:45.743" v="5722" actId="120"/>
        <pc:sldMkLst>
          <pc:docMk/>
          <pc:sldMk cId="547735174" sldId="275"/>
        </pc:sldMkLst>
        <pc:spChg chg="add del mod">
          <ac:chgData name="SHREYAS PAPINWAR" userId="2194df76-634c-4319-bc31-3893c80f0e05" providerId="ADAL" clId="{B051D09C-5EF3-C341-8DA6-40FBCB2C5AA1}" dt="2020-02-17T16:37:34.143" v="5709"/>
          <ac:spMkLst>
            <pc:docMk/>
            <pc:sldMk cId="547735174" sldId="275"/>
            <ac:spMk id="3" creationId="{C280229D-3671-7548-B7FD-DA71900EA987}"/>
          </ac:spMkLst>
        </pc:spChg>
        <pc:spChg chg="add del mod">
          <ac:chgData name="SHREYAS PAPINWAR" userId="2194df76-634c-4319-bc31-3893c80f0e05" providerId="ADAL" clId="{B051D09C-5EF3-C341-8DA6-40FBCB2C5AA1}" dt="2020-02-17T16:37:58.182" v="5712" actId="478"/>
          <ac:spMkLst>
            <pc:docMk/>
            <pc:sldMk cId="547735174" sldId="275"/>
            <ac:spMk id="4" creationId="{1D363B94-F79A-574E-8E5C-70F6DFC62608}"/>
          </ac:spMkLst>
        </pc:spChg>
        <pc:spChg chg="mod">
          <ac:chgData name="SHREYAS PAPINWAR" userId="2194df76-634c-4319-bc31-3893c80f0e05" providerId="ADAL" clId="{B051D09C-5EF3-C341-8DA6-40FBCB2C5AA1}" dt="2020-02-17T16:38:09.206" v="5714" actId="120"/>
          <ac:spMkLst>
            <pc:docMk/>
            <pc:sldMk cId="547735174" sldId="275"/>
            <ac:spMk id="1052" creationId="{00000000-0000-0000-0000-000000000000}"/>
          </ac:spMkLst>
        </pc:spChg>
        <pc:spChg chg="del">
          <ac:chgData name="SHREYAS PAPINWAR" userId="2194df76-634c-4319-bc31-3893c80f0e05" providerId="ADAL" clId="{B051D09C-5EF3-C341-8DA6-40FBCB2C5AA1}" dt="2020-02-17T16:37:29.073" v="5708" actId="478"/>
          <ac:spMkLst>
            <pc:docMk/>
            <pc:sldMk cId="547735174" sldId="275"/>
            <ac:spMk id="1055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38:45.743" v="5722" actId="120"/>
          <ac:spMkLst>
            <pc:docMk/>
            <pc:sldMk cId="547735174" sldId="275"/>
            <ac:spMk id="1056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38:12.542" v="5715" actId="120"/>
          <ac:spMkLst>
            <pc:docMk/>
            <pc:sldMk cId="547735174" sldId="275"/>
            <ac:spMk id="1058" creationId="{00000000-0000-0000-0000-000000000000}"/>
          </ac:spMkLst>
        </pc:spChg>
        <pc:spChg chg="mod">
          <ac:chgData name="SHREYAS PAPINWAR" userId="2194df76-634c-4319-bc31-3893c80f0e05" providerId="ADAL" clId="{B051D09C-5EF3-C341-8DA6-40FBCB2C5AA1}" dt="2020-02-17T16:38:06.315" v="5713" actId="120"/>
          <ac:spMkLst>
            <pc:docMk/>
            <pc:sldMk cId="547735174" sldId="275"/>
            <ac:spMk id="1059" creationId="{00000000-0000-0000-0000-000000000000}"/>
          </ac:spMkLst>
        </pc:spChg>
        <pc:spChg chg="del">
          <ac:chgData name="SHREYAS PAPINWAR" userId="2194df76-634c-4319-bc31-3893c80f0e05" providerId="ADAL" clId="{B051D09C-5EF3-C341-8DA6-40FBCB2C5AA1}" dt="2020-02-17T16:37:36.709" v="5710"/>
          <ac:spMkLst>
            <pc:docMk/>
            <pc:sldMk cId="547735174" sldId="275"/>
            <ac:spMk id="1061" creationId="{00000000-0000-0000-0000-000000000000}"/>
          </ac:spMkLst>
        </pc:spChg>
        <pc:picChg chg="mod">
          <ac:chgData name="SHREYAS PAPINWAR" userId="2194df76-634c-4319-bc31-3893c80f0e05" providerId="ADAL" clId="{B051D09C-5EF3-C341-8DA6-40FBCB2C5AA1}" dt="2020-02-17T16:38:29.291" v="5721" actId="1076"/>
          <ac:picMkLst>
            <pc:docMk/>
            <pc:sldMk cId="547735174" sldId="275"/>
            <ac:picMk id="15" creationId="{7435A06D-AD29-D44B-8C37-75A3702DEAB4}"/>
          </ac:picMkLst>
        </pc:picChg>
        <pc:picChg chg="mod">
          <ac:chgData name="SHREYAS PAPINWAR" userId="2194df76-634c-4319-bc31-3893c80f0e05" providerId="ADAL" clId="{B051D09C-5EF3-C341-8DA6-40FBCB2C5AA1}" dt="2020-02-17T16:37:23.561" v="5707" actId="1076"/>
          <ac:picMkLst>
            <pc:docMk/>
            <pc:sldMk cId="547735174" sldId="275"/>
            <ac:picMk id="16" creationId="{CB458062-5CE3-6D41-81E9-AE8069693380}"/>
          </ac:picMkLst>
        </pc:picChg>
        <pc:picChg chg="mod">
          <ac:chgData name="SHREYAS PAPINWAR" userId="2194df76-634c-4319-bc31-3893c80f0e05" providerId="ADAL" clId="{B051D09C-5EF3-C341-8DA6-40FBCB2C5AA1}" dt="2020-02-17T16:37:23.561" v="5707" actId="1076"/>
          <ac:picMkLst>
            <pc:docMk/>
            <pc:sldMk cId="547735174" sldId="275"/>
            <ac:picMk id="17" creationId="{892658AF-46E8-9A4E-9D21-FE50D47912EF}"/>
          </ac:picMkLst>
        </pc:picChg>
      </pc:sldChg>
      <pc:sldChg chg="addSp delSp modSp add del setBg modAnim">
        <pc:chgData name="SHREYAS PAPINWAR" userId="2194df76-634c-4319-bc31-3893c80f0e05" providerId="ADAL" clId="{B051D09C-5EF3-C341-8DA6-40FBCB2C5AA1}" dt="2020-02-18T14:54:30.251" v="6239" actId="2696"/>
        <pc:sldMkLst>
          <pc:docMk/>
          <pc:sldMk cId="1486252796" sldId="275"/>
        </pc:sldMkLst>
        <pc:spChg chg="mod">
          <ac:chgData name="SHREYAS PAPINWAR" userId="2194df76-634c-4319-bc31-3893c80f0e05" providerId="ADAL" clId="{B051D09C-5EF3-C341-8DA6-40FBCB2C5AA1}" dt="2020-02-17T17:22:54.306" v="6053" actId="207"/>
          <ac:spMkLst>
            <pc:docMk/>
            <pc:sldMk cId="1486252796" sldId="275"/>
            <ac:spMk id="2" creationId="{F9A494F7-1ED8-4B2A-AEBE-6822CBE393DC}"/>
          </ac:spMkLst>
        </pc:spChg>
        <pc:spChg chg="del">
          <ac:chgData name="SHREYAS PAPINWAR" userId="2194df76-634c-4319-bc31-3893c80f0e05" providerId="ADAL" clId="{B051D09C-5EF3-C341-8DA6-40FBCB2C5AA1}" dt="2020-02-17T17:19:33.327" v="6048" actId="478"/>
          <ac:spMkLst>
            <pc:docMk/>
            <pc:sldMk cId="1486252796" sldId="275"/>
            <ac:spMk id="6" creationId="{63ADBE22-34E2-A542-9DFE-16F98F8C2693}"/>
          </ac:spMkLst>
        </pc:spChg>
        <pc:spChg chg="del">
          <ac:chgData name="SHREYAS PAPINWAR" userId="2194df76-634c-4319-bc31-3893c80f0e05" providerId="ADAL" clId="{B051D09C-5EF3-C341-8DA6-40FBCB2C5AA1}" dt="2020-02-17T17:19:33.327" v="6048" actId="478"/>
          <ac:spMkLst>
            <pc:docMk/>
            <pc:sldMk cId="1486252796" sldId="275"/>
            <ac:spMk id="7" creationId="{D3756B0C-0D21-534E-8FB1-19C3C519EF32}"/>
          </ac:spMkLst>
        </pc:spChg>
        <pc:spChg chg="del">
          <ac:chgData name="SHREYAS PAPINWAR" userId="2194df76-634c-4319-bc31-3893c80f0e05" providerId="ADAL" clId="{B051D09C-5EF3-C341-8DA6-40FBCB2C5AA1}" dt="2020-02-17T17:19:33.327" v="6048" actId="478"/>
          <ac:spMkLst>
            <pc:docMk/>
            <pc:sldMk cId="1486252796" sldId="275"/>
            <ac:spMk id="8" creationId="{16657325-9A87-0E42-A14C-4775CBE42ED3}"/>
          </ac:spMkLst>
        </pc:spChg>
        <pc:spChg chg="add mod">
          <ac:chgData name="SHREYAS PAPINWAR" userId="2194df76-634c-4319-bc31-3893c80f0e05" providerId="ADAL" clId="{B051D09C-5EF3-C341-8DA6-40FBCB2C5AA1}" dt="2020-02-17T17:26:08.296" v="6077" actId="1076"/>
          <ac:spMkLst>
            <pc:docMk/>
            <pc:sldMk cId="1486252796" sldId="275"/>
            <ac:spMk id="14" creationId="{6FD5F743-EB3E-104B-8D5A-C60547CFCF82}"/>
          </ac:spMkLst>
        </pc:spChg>
        <pc:spChg chg="del">
          <ac:chgData name="SHREYAS PAPINWAR" userId="2194df76-634c-4319-bc31-3893c80f0e05" providerId="ADAL" clId="{B051D09C-5EF3-C341-8DA6-40FBCB2C5AA1}" dt="2020-02-17T17:19:33.327" v="6048" actId="478"/>
          <ac:spMkLst>
            <pc:docMk/>
            <pc:sldMk cId="1486252796" sldId="275"/>
            <ac:spMk id="19" creationId="{5D0C83A6-496F-9843-A2C3-1E523FCBD73D}"/>
          </ac:spMkLst>
        </pc:spChg>
        <pc:spChg chg="del">
          <ac:chgData name="SHREYAS PAPINWAR" userId="2194df76-634c-4319-bc31-3893c80f0e05" providerId="ADAL" clId="{B051D09C-5EF3-C341-8DA6-40FBCB2C5AA1}" dt="2020-02-17T17:26:01.745" v="6076" actId="478"/>
          <ac:spMkLst>
            <pc:docMk/>
            <pc:sldMk cId="1486252796" sldId="275"/>
            <ac:spMk id="20" creationId="{6F25C448-8EA0-7C47-84F5-004168CAD4D7}"/>
          </ac:spMkLst>
        </pc:spChg>
        <pc:cxnChg chg="del">
          <ac:chgData name="SHREYAS PAPINWAR" userId="2194df76-634c-4319-bc31-3893c80f0e05" providerId="ADAL" clId="{B051D09C-5EF3-C341-8DA6-40FBCB2C5AA1}" dt="2020-02-17T17:19:33.327" v="6048" actId="478"/>
          <ac:cxnSpMkLst>
            <pc:docMk/>
            <pc:sldMk cId="1486252796" sldId="275"/>
            <ac:cxnSpMk id="16" creationId="{A509CFE9-9102-4B47-B1D5-8A9BFE0BB0EB}"/>
          </ac:cxnSpMkLst>
        </pc:cxnChg>
      </pc:sldChg>
      <pc:sldChg chg="add del">
        <pc:chgData name="SHREYAS PAPINWAR" userId="2194df76-634c-4319-bc31-3893c80f0e05" providerId="ADAL" clId="{B051D09C-5EF3-C341-8DA6-40FBCB2C5AA1}" dt="2020-02-17T17:01:58.031" v="5918" actId="2696"/>
        <pc:sldMkLst>
          <pc:docMk/>
          <pc:sldMk cId="1923274106" sldId="276"/>
        </pc:sldMkLst>
      </pc:sldChg>
      <pc:sldChg chg="addSp delSp modSp add del modAnim">
        <pc:chgData name="SHREYAS PAPINWAR" userId="2194df76-634c-4319-bc31-3893c80f0e05" providerId="ADAL" clId="{B051D09C-5EF3-C341-8DA6-40FBCB2C5AA1}" dt="2020-02-18T14:54:31.262" v="6240" actId="2696"/>
        <pc:sldMkLst>
          <pc:docMk/>
          <pc:sldMk cId="3847801404" sldId="276"/>
        </pc:sldMkLst>
        <pc:spChg chg="mod">
          <ac:chgData name="SHREYAS PAPINWAR" userId="2194df76-634c-4319-bc31-3893c80f0e05" providerId="ADAL" clId="{B051D09C-5EF3-C341-8DA6-40FBCB2C5AA1}" dt="2020-02-17T17:26:24.339" v="6080" actId="1076"/>
          <ac:spMkLst>
            <pc:docMk/>
            <pc:sldMk cId="3847801404" sldId="276"/>
            <ac:spMk id="5" creationId="{B57A11B7-EA2F-4E4B-974B-BD3B28B13810}"/>
          </ac:spMkLst>
        </pc:spChg>
        <pc:spChg chg="mod">
          <ac:chgData name="SHREYAS PAPINWAR" userId="2194df76-634c-4319-bc31-3893c80f0e05" providerId="ADAL" clId="{B051D09C-5EF3-C341-8DA6-40FBCB2C5AA1}" dt="2020-02-17T17:26:49.863" v="6085" actId="255"/>
          <ac:spMkLst>
            <pc:docMk/>
            <pc:sldMk cId="3847801404" sldId="276"/>
            <ac:spMk id="18" creationId="{F1016CD8-35DD-D54F-B8A5-964A0F5DA223}"/>
          </ac:spMkLst>
        </pc:spChg>
        <pc:spChg chg="mod">
          <ac:chgData name="SHREYAS PAPINWAR" userId="2194df76-634c-4319-bc31-3893c80f0e05" providerId="ADAL" clId="{B051D09C-5EF3-C341-8DA6-40FBCB2C5AA1}" dt="2020-02-17T17:19:58.489" v="6051" actId="2711"/>
          <ac:spMkLst>
            <pc:docMk/>
            <pc:sldMk cId="3847801404" sldId="276"/>
            <ac:spMk id="19" creationId="{5D0C83A6-496F-9843-A2C3-1E523FCBD73D}"/>
          </ac:spMkLst>
        </pc:spChg>
        <pc:spChg chg="del">
          <ac:chgData name="SHREYAS PAPINWAR" userId="2194df76-634c-4319-bc31-3893c80f0e05" providerId="ADAL" clId="{B051D09C-5EF3-C341-8DA6-40FBCB2C5AA1}" dt="2020-02-17T17:26:13.854" v="6078" actId="478"/>
          <ac:spMkLst>
            <pc:docMk/>
            <pc:sldMk cId="3847801404" sldId="276"/>
            <ac:spMk id="20" creationId="{6F25C448-8EA0-7C47-84F5-004168CAD4D7}"/>
          </ac:spMkLst>
        </pc:spChg>
        <pc:spChg chg="add mod">
          <ac:chgData name="SHREYAS PAPINWAR" userId="2194df76-634c-4319-bc31-3893c80f0e05" providerId="ADAL" clId="{B051D09C-5EF3-C341-8DA6-40FBCB2C5AA1}" dt="2020-02-17T17:26:31.575" v="6082" actId="1076"/>
          <ac:spMkLst>
            <pc:docMk/>
            <pc:sldMk cId="3847801404" sldId="276"/>
            <ac:spMk id="21" creationId="{17FC34C0-34F0-CA41-934E-63D4C64DCE3A}"/>
          </ac:spMkLst>
        </pc:spChg>
      </pc:sldChg>
      <pc:sldChg chg="addSp modSp add setBg modAnim">
        <pc:chgData name="SHREYAS PAPINWAR" userId="2194df76-634c-4319-bc31-3893c80f0e05" providerId="ADAL" clId="{B051D09C-5EF3-C341-8DA6-40FBCB2C5AA1}" dt="2020-02-17T18:18:41.685" v="6125"/>
        <pc:sldMkLst>
          <pc:docMk/>
          <pc:sldMk cId="463966401" sldId="277"/>
        </pc:sldMkLst>
        <pc:spChg chg="add mod">
          <ac:chgData name="SHREYAS PAPINWAR" userId="2194df76-634c-4319-bc31-3893c80f0e05" providerId="ADAL" clId="{B051D09C-5EF3-C341-8DA6-40FBCB2C5AA1}" dt="2020-02-17T18:18:35.821" v="6124" actId="207"/>
          <ac:spMkLst>
            <pc:docMk/>
            <pc:sldMk cId="463966401" sldId="277"/>
            <ac:spMk id="2" creationId="{7A153509-B94E-BE46-A266-634AAA4B5A91}"/>
          </ac:spMkLst>
        </pc:spChg>
      </pc:sldChg>
      <pc:sldChg chg="addSp delSp modSp add setBg delAnim modAnim delDesignElem modNotesTx">
        <pc:chgData name="SHREYAS PAPINWAR" userId="2194df76-634c-4319-bc31-3893c80f0e05" providerId="ADAL" clId="{B051D09C-5EF3-C341-8DA6-40FBCB2C5AA1}" dt="2020-02-18T20:15:24.848" v="8928"/>
        <pc:sldMkLst>
          <pc:docMk/>
          <pc:sldMk cId="3035040531" sldId="278"/>
        </pc:sldMkLst>
        <pc:spChg chg="del">
          <ac:chgData name="SHREYAS PAPINWAR" userId="2194df76-634c-4319-bc31-3893c80f0e05" providerId="ADAL" clId="{B051D09C-5EF3-C341-8DA6-40FBCB2C5AA1}" dt="2020-02-18T16:44:22.883" v="7304" actId="478"/>
          <ac:spMkLst>
            <pc:docMk/>
            <pc:sldMk cId="3035040531" sldId="278"/>
            <ac:spMk id="6" creationId="{F1072FBB-8AFB-8348-B92B-970BE4079CF6}"/>
          </ac:spMkLst>
        </pc:spChg>
        <pc:spChg chg="mod">
          <ac:chgData name="SHREYAS PAPINWAR" userId="2194df76-634c-4319-bc31-3893c80f0e05" providerId="ADAL" clId="{B051D09C-5EF3-C341-8DA6-40FBCB2C5AA1}" dt="2020-02-18T16:46:25.315" v="7352" actId="207"/>
          <ac:spMkLst>
            <pc:docMk/>
            <pc:sldMk cId="3035040531" sldId="278"/>
            <ac:spMk id="9" creationId="{152CF66E-B5C4-F24A-BC9D-C7170F79959C}"/>
          </ac:spMkLst>
        </pc:spChg>
        <pc:spChg chg="mod">
          <ac:chgData name="SHREYAS PAPINWAR" userId="2194df76-634c-4319-bc31-3893c80f0e05" providerId="ADAL" clId="{B051D09C-5EF3-C341-8DA6-40FBCB2C5AA1}" dt="2020-02-18T17:02:36.741" v="7469" actId="14100"/>
          <ac:spMkLst>
            <pc:docMk/>
            <pc:sldMk cId="3035040531" sldId="278"/>
            <ac:spMk id="31" creationId="{5238676D-FD9A-FD4E-A452-E2E77E8B2F06}"/>
          </ac:spMkLst>
        </pc:spChg>
        <pc:spChg chg="del">
          <ac:chgData name="SHREYAS PAPINWAR" userId="2194df76-634c-4319-bc31-3893c80f0e05" providerId="ADAL" clId="{B051D09C-5EF3-C341-8DA6-40FBCB2C5AA1}" dt="2020-02-18T16:44:14.464" v="7303"/>
          <ac:spMkLst>
            <pc:docMk/>
            <pc:sldMk cId="3035040531" sldId="278"/>
            <ac:spMk id="34" creationId="{71B2258F-86CA-4D4D-8270-BC05FCDEBFB3}"/>
          </ac:spMkLst>
        </pc:spChg>
        <pc:picChg chg="add del mod">
          <ac:chgData name="SHREYAS PAPINWAR" userId="2194df76-634c-4319-bc31-3893c80f0e05" providerId="ADAL" clId="{B051D09C-5EF3-C341-8DA6-40FBCB2C5AA1}" dt="2020-02-18T20:13:30.655" v="8912" actId="478"/>
          <ac:picMkLst>
            <pc:docMk/>
            <pc:sldMk cId="3035040531" sldId="278"/>
            <ac:picMk id="4" creationId="{7C962F74-8E8F-4E45-B662-42AD308897C1}"/>
          </ac:picMkLst>
        </pc:picChg>
        <pc:picChg chg="add mod">
          <ac:chgData name="SHREYAS PAPINWAR" userId="2194df76-634c-4319-bc31-3893c80f0e05" providerId="ADAL" clId="{B051D09C-5EF3-C341-8DA6-40FBCB2C5AA1}" dt="2020-02-18T20:13:46.687" v="8921" actId="171"/>
          <ac:picMkLst>
            <pc:docMk/>
            <pc:sldMk cId="3035040531" sldId="278"/>
            <ac:picMk id="6" creationId="{CBEFF4AF-24F9-CA41-A9AD-0DF0A8B80ACD}"/>
          </ac:picMkLst>
        </pc:picChg>
        <pc:picChg chg="add del mod">
          <ac:chgData name="SHREYAS PAPINWAR" userId="2194df76-634c-4319-bc31-3893c80f0e05" providerId="ADAL" clId="{B051D09C-5EF3-C341-8DA6-40FBCB2C5AA1}" dt="2020-02-18T17:01:28.654" v="7456" actId="478"/>
          <ac:picMkLst>
            <pc:docMk/>
            <pc:sldMk cId="3035040531" sldId="278"/>
            <ac:picMk id="11" creationId="{49001CBD-2ADA-FA4C-9A9B-1DE95EF5EE34}"/>
          </ac:picMkLst>
        </pc:picChg>
        <pc:picChg chg="del">
          <ac:chgData name="SHREYAS PAPINWAR" userId="2194df76-634c-4319-bc31-3893c80f0e05" providerId="ADAL" clId="{B051D09C-5EF3-C341-8DA6-40FBCB2C5AA1}" dt="2020-02-18T16:44:24.062" v="7305" actId="478"/>
          <ac:picMkLst>
            <pc:docMk/>
            <pc:sldMk cId="3035040531" sldId="278"/>
            <ac:picMk id="29" creationId="{24A63F7B-8AA0-0947-A821-A4122C2B5D34}"/>
          </ac:picMkLst>
        </pc:picChg>
      </pc:sldChg>
      <pc:sldChg chg="delSp modSp add setBg delDesignElem modNotesTx">
        <pc:chgData name="SHREYAS PAPINWAR" userId="2194df76-634c-4319-bc31-3893c80f0e05" providerId="ADAL" clId="{B051D09C-5EF3-C341-8DA6-40FBCB2C5AA1}" dt="2020-02-18T17:58:55.673" v="7904" actId="20577"/>
        <pc:sldMkLst>
          <pc:docMk/>
          <pc:sldMk cId="2825721354" sldId="279"/>
        </pc:sldMkLst>
        <pc:spChg chg="mod">
          <ac:chgData name="SHREYAS PAPINWAR" userId="2194df76-634c-4319-bc31-3893c80f0e05" providerId="ADAL" clId="{B051D09C-5EF3-C341-8DA6-40FBCB2C5AA1}" dt="2020-02-18T16:45:57.580" v="7347" actId="207"/>
          <ac:spMkLst>
            <pc:docMk/>
            <pc:sldMk cId="2825721354" sldId="279"/>
            <ac:spMk id="9" creationId="{152CF66E-B5C4-F24A-BC9D-C7170F79959C}"/>
          </ac:spMkLst>
        </pc:spChg>
        <pc:spChg chg="mod">
          <ac:chgData name="SHREYAS PAPINWAR" userId="2194df76-634c-4319-bc31-3893c80f0e05" providerId="ADAL" clId="{B051D09C-5EF3-C341-8DA6-40FBCB2C5AA1}" dt="2020-02-18T16:46:07.365" v="7349" actId="207"/>
          <ac:spMkLst>
            <pc:docMk/>
            <pc:sldMk cId="2825721354" sldId="279"/>
            <ac:spMk id="15" creationId="{DBC2A9C6-BDF4-594E-98FD-473771E0F342}"/>
          </ac:spMkLst>
        </pc:spChg>
        <pc:spChg chg="del">
          <ac:chgData name="SHREYAS PAPINWAR" userId="2194df76-634c-4319-bc31-3893c80f0e05" providerId="ADAL" clId="{B051D09C-5EF3-C341-8DA6-40FBCB2C5AA1}" dt="2020-02-18T16:47:31.088" v="7363" actId="478"/>
          <ac:spMkLst>
            <pc:docMk/>
            <pc:sldMk cId="2825721354" sldId="279"/>
            <ac:spMk id="17" creationId="{18E7C7A3-1DC2-D44D-B09D-D7287CE71A60}"/>
          </ac:spMkLst>
        </pc:spChg>
        <pc:spChg chg="del mod">
          <ac:chgData name="SHREYAS PAPINWAR" userId="2194df76-634c-4319-bc31-3893c80f0e05" providerId="ADAL" clId="{B051D09C-5EF3-C341-8DA6-40FBCB2C5AA1}" dt="2020-02-18T16:47:33.710" v="7364" actId="478"/>
          <ac:spMkLst>
            <pc:docMk/>
            <pc:sldMk cId="2825721354" sldId="279"/>
            <ac:spMk id="19" creationId="{BE0EF0E2-C635-9847-905A-79A7C7AED5DD}"/>
          </ac:spMkLst>
        </pc:spChg>
        <pc:spChg chg="del mod">
          <ac:chgData name="SHREYAS PAPINWAR" userId="2194df76-634c-4319-bc31-3893c80f0e05" providerId="ADAL" clId="{B051D09C-5EF3-C341-8DA6-40FBCB2C5AA1}" dt="2020-02-18T16:47:29.475" v="7362" actId="478"/>
          <ac:spMkLst>
            <pc:docMk/>
            <pc:sldMk cId="2825721354" sldId="279"/>
            <ac:spMk id="23" creationId="{F45E085D-4081-E84E-98A0-4A1F9D35D12F}"/>
          </ac:spMkLst>
        </pc:spChg>
        <pc:spChg chg="del">
          <ac:chgData name="SHREYAS PAPINWAR" userId="2194df76-634c-4319-bc31-3893c80f0e05" providerId="ADAL" clId="{B051D09C-5EF3-C341-8DA6-40FBCB2C5AA1}" dt="2020-02-18T16:44:14.464" v="7303"/>
          <ac:spMkLst>
            <pc:docMk/>
            <pc:sldMk cId="2825721354" sldId="279"/>
            <ac:spMk id="34" creationId="{71B2258F-86CA-4D4D-8270-BC05FCDEBFB3}"/>
          </ac:spMkLst>
        </pc:spChg>
        <pc:picChg chg="del">
          <ac:chgData name="SHREYAS PAPINWAR" userId="2194df76-634c-4319-bc31-3893c80f0e05" providerId="ADAL" clId="{B051D09C-5EF3-C341-8DA6-40FBCB2C5AA1}" dt="2020-02-18T16:47:27.082" v="7360" actId="478"/>
          <ac:picMkLst>
            <pc:docMk/>
            <pc:sldMk cId="2825721354" sldId="279"/>
            <ac:picMk id="4" creationId="{D4C4513C-B12D-0348-AA12-232C7F8637B6}"/>
          </ac:picMkLst>
        </pc:picChg>
        <pc:picChg chg="mod">
          <ac:chgData name="SHREYAS PAPINWAR" userId="2194df76-634c-4319-bc31-3893c80f0e05" providerId="ADAL" clId="{B051D09C-5EF3-C341-8DA6-40FBCB2C5AA1}" dt="2020-02-18T16:45:19.656" v="7343" actId="29295"/>
          <ac:picMkLst>
            <pc:docMk/>
            <pc:sldMk cId="2825721354" sldId="279"/>
            <ac:picMk id="5" creationId="{81290A51-6792-034A-A6D0-D9A421321A35}"/>
          </ac:picMkLst>
        </pc:picChg>
      </pc:sldChg>
      <pc:sldChg chg="addSp delSp modSp add setBg delDesignElem modNotesTx">
        <pc:chgData name="SHREYAS PAPINWAR" userId="2194df76-634c-4319-bc31-3893c80f0e05" providerId="ADAL" clId="{B051D09C-5EF3-C341-8DA6-40FBCB2C5AA1}" dt="2020-02-18T17:59:30.375" v="8017" actId="20577"/>
        <pc:sldMkLst>
          <pc:docMk/>
          <pc:sldMk cId="1170661520" sldId="280"/>
        </pc:sldMkLst>
        <pc:spChg chg="mod">
          <ac:chgData name="SHREYAS PAPINWAR" userId="2194df76-634c-4319-bc31-3893c80f0e05" providerId="ADAL" clId="{B051D09C-5EF3-C341-8DA6-40FBCB2C5AA1}" dt="2020-02-18T16:46:33.386" v="7354" actId="207"/>
          <ac:spMkLst>
            <pc:docMk/>
            <pc:sldMk cId="1170661520" sldId="280"/>
            <ac:spMk id="9" creationId="{152CF66E-B5C4-F24A-BC9D-C7170F79959C}"/>
          </ac:spMkLst>
        </pc:spChg>
        <pc:spChg chg="mod">
          <ac:chgData name="SHREYAS PAPINWAR" userId="2194df76-634c-4319-bc31-3893c80f0e05" providerId="ADAL" clId="{B051D09C-5EF3-C341-8DA6-40FBCB2C5AA1}" dt="2020-02-18T16:46:42.865" v="7356" actId="207"/>
          <ac:spMkLst>
            <pc:docMk/>
            <pc:sldMk cId="1170661520" sldId="280"/>
            <ac:spMk id="11" creationId="{F344B3D8-306E-CA45-9DE1-FDBAD4F12E7F}"/>
          </ac:spMkLst>
        </pc:spChg>
        <pc:spChg chg="mod">
          <ac:chgData name="SHREYAS PAPINWAR" userId="2194df76-634c-4319-bc31-3893c80f0e05" providerId="ADAL" clId="{B051D09C-5EF3-C341-8DA6-40FBCB2C5AA1}" dt="2020-02-18T16:46:45.959" v="7357" actId="207"/>
          <ac:spMkLst>
            <pc:docMk/>
            <pc:sldMk cId="1170661520" sldId="280"/>
            <ac:spMk id="21" creationId="{957806DE-28B7-8340-9AEA-7957E81FA4F9}"/>
          </ac:spMkLst>
        </pc:spChg>
        <pc:spChg chg="del">
          <ac:chgData name="SHREYAS PAPINWAR" userId="2194df76-634c-4319-bc31-3893c80f0e05" providerId="ADAL" clId="{B051D09C-5EF3-C341-8DA6-40FBCB2C5AA1}" dt="2020-02-18T16:44:14.464" v="7303"/>
          <ac:spMkLst>
            <pc:docMk/>
            <pc:sldMk cId="1170661520" sldId="280"/>
            <ac:spMk id="34" creationId="{71B2258F-86CA-4D4D-8270-BC05FCDEBFB3}"/>
          </ac:spMkLst>
        </pc:spChg>
        <pc:picChg chg="mod">
          <ac:chgData name="SHREYAS PAPINWAR" userId="2194df76-634c-4319-bc31-3893c80f0e05" providerId="ADAL" clId="{B051D09C-5EF3-C341-8DA6-40FBCB2C5AA1}" dt="2020-02-18T16:46:53.098" v="7358" actId="1076"/>
          <ac:picMkLst>
            <pc:docMk/>
            <pc:sldMk cId="1170661520" sldId="280"/>
            <ac:picMk id="15" creationId="{5EDF9616-E668-2D44-8614-45DF26BD07A8}"/>
          </ac:picMkLst>
        </pc:picChg>
        <pc:cxnChg chg="add">
          <ac:chgData name="SHREYAS PAPINWAR" userId="2194df76-634c-4319-bc31-3893c80f0e05" providerId="ADAL" clId="{B051D09C-5EF3-C341-8DA6-40FBCB2C5AA1}" dt="2020-02-18T16:47:04.068" v="7359"/>
          <ac:cxnSpMkLst>
            <pc:docMk/>
            <pc:sldMk cId="1170661520" sldId="280"/>
            <ac:cxnSpMk id="17" creationId="{3D517992-284F-2D40-B76A-DE1DEFD02360}"/>
          </ac:cxnSpMkLst>
        </pc:cxnChg>
      </pc:sldChg>
      <pc:sldChg chg="addSp delSp modSp add delAnim modAnim">
        <pc:chgData name="SHREYAS PAPINWAR" userId="2194df76-634c-4319-bc31-3893c80f0e05" providerId="ADAL" clId="{B051D09C-5EF3-C341-8DA6-40FBCB2C5AA1}" dt="2020-02-19T04:10:16.036" v="8952"/>
        <pc:sldMkLst>
          <pc:docMk/>
          <pc:sldMk cId="478271626" sldId="281"/>
        </pc:sldMkLst>
        <pc:spChg chg="add del mod">
          <ac:chgData name="SHREYAS PAPINWAR" userId="2194df76-634c-4319-bc31-3893c80f0e05" providerId="ADAL" clId="{B051D09C-5EF3-C341-8DA6-40FBCB2C5AA1}" dt="2020-02-18T19:23:58.679" v="8275"/>
          <ac:spMkLst>
            <pc:docMk/>
            <pc:sldMk cId="478271626" sldId="281"/>
            <ac:spMk id="2" creationId="{6EE19B80-4993-B449-8951-5202FE058542}"/>
          </ac:spMkLst>
        </pc:spChg>
        <pc:spChg chg="add mod">
          <ac:chgData name="SHREYAS PAPINWAR" userId="2194df76-634c-4319-bc31-3893c80f0e05" providerId="ADAL" clId="{B051D09C-5EF3-C341-8DA6-40FBCB2C5AA1}" dt="2020-02-18T19:26:39.207" v="8332" actId="1076"/>
          <ac:spMkLst>
            <pc:docMk/>
            <pc:sldMk cId="478271626" sldId="281"/>
            <ac:spMk id="3" creationId="{02FE8857-B89E-364A-A175-B4795120E4EF}"/>
          </ac:spMkLst>
        </pc:spChg>
        <pc:spChg chg="mod">
          <ac:chgData name="SHREYAS PAPINWAR" userId="2194df76-634c-4319-bc31-3893c80f0e05" providerId="ADAL" clId="{B051D09C-5EF3-C341-8DA6-40FBCB2C5AA1}" dt="2020-02-18T19:25:34.767" v="8300" actId="14100"/>
          <ac:spMkLst>
            <pc:docMk/>
            <pc:sldMk cId="478271626" sldId="281"/>
            <ac:spMk id="14" creationId="{69136017-31A2-A74B-80D9-B1E16B1405EB}"/>
          </ac:spMkLst>
        </pc:spChg>
        <pc:spChg chg="mod">
          <ac:chgData name="SHREYAS PAPINWAR" userId="2194df76-634c-4319-bc31-3893c80f0e05" providerId="ADAL" clId="{B051D09C-5EF3-C341-8DA6-40FBCB2C5AA1}" dt="2020-02-18T19:18:31.495" v="8261" actId="1038"/>
          <ac:spMkLst>
            <pc:docMk/>
            <pc:sldMk cId="478271626" sldId="281"/>
            <ac:spMk id="16" creationId="{25D26AC7-A920-A145-BADF-E280460FA29C}"/>
          </ac:spMkLst>
        </pc:spChg>
        <pc:spChg chg="del mod">
          <ac:chgData name="SHREYAS PAPINWAR" userId="2194df76-634c-4319-bc31-3893c80f0e05" providerId="ADAL" clId="{B051D09C-5EF3-C341-8DA6-40FBCB2C5AA1}" dt="2020-02-18T19:25:08.614" v="8296" actId="478"/>
          <ac:spMkLst>
            <pc:docMk/>
            <pc:sldMk cId="478271626" sldId="281"/>
            <ac:spMk id="18" creationId="{CC6BD66F-4AB2-4444-B3C9-7BCE22E18808}"/>
          </ac:spMkLst>
        </pc:spChg>
        <pc:spChg chg="mod">
          <ac:chgData name="SHREYAS PAPINWAR" userId="2194df76-634c-4319-bc31-3893c80f0e05" providerId="ADAL" clId="{B051D09C-5EF3-C341-8DA6-40FBCB2C5AA1}" dt="2020-02-18T19:46:14.607" v="8572" actId="404"/>
          <ac:spMkLst>
            <pc:docMk/>
            <pc:sldMk cId="478271626" sldId="281"/>
            <ac:spMk id="23" creationId="{0D1B3C53-FDA7-F14C-B2D4-C93717F9E33D}"/>
          </ac:spMkLst>
        </pc:spChg>
        <pc:spChg chg="del mod">
          <ac:chgData name="SHREYAS PAPINWAR" userId="2194df76-634c-4319-bc31-3893c80f0e05" providerId="ADAL" clId="{B051D09C-5EF3-C341-8DA6-40FBCB2C5AA1}" dt="2020-02-18T19:29:36.882" v="8340" actId="478"/>
          <ac:spMkLst>
            <pc:docMk/>
            <pc:sldMk cId="478271626" sldId="281"/>
            <ac:spMk id="37" creationId="{211CB248-3737-6A49-ACC7-AA2A0D4E5860}"/>
          </ac:spMkLst>
        </pc:spChg>
        <pc:spChg chg="mod">
          <ac:chgData name="SHREYAS PAPINWAR" userId="2194df76-634c-4319-bc31-3893c80f0e05" providerId="ADAL" clId="{B051D09C-5EF3-C341-8DA6-40FBCB2C5AA1}" dt="2020-02-18T19:18:27.602" v="8258" actId="14100"/>
          <ac:spMkLst>
            <pc:docMk/>
            <pc:sldMk cId="478271626" sldId="281"/>
            <ac:spMk id="41" creationId="{A3020E52-A902-A942-84F4-A499791884EB}"/>
          </ac:spMkLst>
        </pc:spChg>
        <pc:spChg chg="del">
          <ac:chgData name="SHREYAS PAPINWAR" userId="2194df76-634c-4319-bc31-3893c80f0e05" providerId="ADAL" clId="{B051D09C-5EF3-C341-8DA6-40FBCB2C5AA1}" dt="2020-02-18T19:19:12.970" v="8265" actId="478"/>
          <ac:spMkLst>
            <pc:docMk/>
            <pc:sldMk cId="478271626" sldId="281"/>
            <ac:spMk id="42" creationId="{A4CD1C6B-5236-FB46-87E2-2A11D6E7743F}"/>
          </ac:spMkLst>
        </pc:spChg>
        <pc:spChg chg="mod">
          <ac:chgData name="SHREYAS PAPINWAR" userId="2194df76-634c-4319-bc31-3893c80f0e05" providerId="ADAL" clId="{B051D09C-5EF3-C341-8DA6-40FBCB2C5AA1}" dt="2020-02-18T19:16:38.405" v="8253" actId="171"/>
          <ac:spMkLst>
            <pc:docMk/>
            <pc:sldMk cId="478271626" sldId="281"/>
            <ac:spMk id="43" creationId="{31487404-352D-0B47-8798-ED9D3C5A423B}"/>
          </ac:spMkLst>
        </pc:spChg>
        <pc:spChg chg="del mod">
          <ac:chgData name="SHREYAS PAPINWAR" userId="2194df76-634c-4319-bc31-3893c80f0e05" providerId="ADAL" clId="{B051D09C-5EF3-C341-8DA6-40FBCB2C5AA1}" dt="2020-02-18T19:19:16.074" v="8268" actId="478"/>
          <ac:spMkLst>
            <pc:docMk/>
            <pc:sldMk cId="478271626" sldId="281"/>
            <ac:spMk id="44" creationId="{D08C7CA9-5CAE-9A46-ACD5-8EEB012C828A}"/>
          </ac:spMkLst>
        </pc:spChg>
        <pc:spChg chg="del">
          <ac:chgData name="SHREYAS PAPINWAR" userId="2194df76-634c-4319-bc31-3893c80f0e05" providerId="ADAL" clId="{B051D09C-5EF3-C341-8DA6-40FBCB2C5AA1}" dt="2020-02-18T19:19:17.664" v="8269" actId="478"/>
          <ac:spMkLst>
            <pc:docMk/>
            <pc:sldMk cId="478271626" sldId="281"/>
            <ac:spMk id="45" creationId="{BE34A3F9-FDCB-4148-89BA-B871ED73A32E}"/>
          </ac:spMkLst>
        </pc:spChg>
        <pc:spChg chg="del">
          <ac:chgData name="SHREYAS PAPINWAR" userId="2194df76-634c-4319-bc31-3893c80f0e05" providerId="ADAL" clId="{B051D09C-5EF3-C341-8DA6-40FBCB2C5AA1}" dt="2020-02-18T19:19:15.081" v="8267" actId="478"/>
          <ac:spMkLst>
            <pc:docMk/>
            <pc:sldMk cId="478271626" sldId="281"/>
            <ac:spMk id="46" creationId="{8FE7B029-D4F3-8A46-AA8A-8A0C78C5EBAA}"/>
          </ac:spMkLst>
        </pc:spChg>
        <pc:spChg chg="mod">
          <ac:chgData name="SHREYAS PAPINWAR" userId="2194df76-634c-4319-bc31-3893c80f0e05" providerId="ADAL" clId="{B051D09C-5EF3-C341-8DA6-40FBCB2C5AA1}" dt="2020-02-18T19:40:15.951" v="8430" actId="14100"/>
          <ac:spMkLst>
            <pc:docMk/>
            <pc:sldMk cId="478271626" sldId="281"/>
            <ac:spMk id="47" creationId="{390C920C-E05E-694E-BE5C-3CF04C25EDD1}"/>
          </ac:spMkLst>
        </pc:spChg>
        <pc:spChg chg="mod">
          <ac:chgData name="SHREYAS PAPINWAR" userId="2194df76-634c-4319-bc31-3893c80f0e05" providerId="ADAL" clId="{B051D09C-5EF3-C341-8DA6-40FBCB2C5AA1}" dt="2020-02-18T19:42:58.132" v="8493" actId="2711"/>
          <ac:spMkLst>
            <pc:docMk/>
            <pc:sldMk cId="478271626" sldId="281"/>
            <ac:spMk id="48" creationId="{6683B76B-9287-8F45-B1F1-A37DFA267893}"/>
          </ac:spMkLst>
        </pc:spChg>
        <pc:spChg chg="mod">
          <ac:chgData name="SHREYAS PAPINWAR" userId="2194df76-634c-4319-bc31-3893c80f0e05" providerId="ADAL" clId="{B051D09C-5EF3-C341-8DA6-40FBCB2C5AA1}" dt="2020-02-18T19:41:02.786" v="8463" actId="20577"/>
          <ac:spMkLst>
            <pc:docMk/>
            <pc:sldMk cId="478271626" sldId="281"/>
            <ac:spMk id="49" creationId="{A0525C1B-3F24-454D-B82C-E7238634BB1D}"/>
          </ac:spMkLst>
        </pc:spChg>
        <pc:spChg chg="mod">
          <ac:chgData name="SHREYAS PAPINWAR" userId="2194df76-634c-4319-bc31-3893c80f0e05" providerId="ADAL" clId="{B051D09C-5EF3-C341-8DA6-40FBCB2C5AA1}" dt="2020-02-18T19:39:33.334" v="8422" actId="20577"/>
          <ac:spMkLst>
            <pc:docMk/>
            <pc:sldMk cId="478271626" sldId="281"/>
            <ac:spMk id="50" creationId="{54700058-78DC-F34F-9224-549D77123776}"/>
          </ac:spMkLst>
        </pc:spChg>
        <pc:spChg chg="mod">
          <ac:chgData name="SHREYAS PAPINWAR" userId="2194df76-634c-4319-bc31-3893c80f0e05" providerId="ADAL" clId="{B051D09C-5EF3-C341-8DA6-40FBCB2C5AA1}" dt="2020-02-18T19:40:19.580" v="8431" actId="14100"/>
          <ac:spMkLst>
            <pc:docMk/>
            <pc:sldMk cId="478271626" sldId="281"/>
            <ac:spMk id="51" creationId="{66A9759B-DD3C-4E46-B308-D7AD72F14C92}"/>
          </ac:spMkLst>
        </pc:spChg>
        <pc:spChg chg="mod">
          <ac:chgData name="SHREYAS PAPINWAR" userId="2194df76-634c-4319-bc31-3893c80f0e05" providerId="ADAL" clId="{B051D09C-5EF3-C341-8DA6-40FBCB2C5AA1}" dt="2020-02-18T19:43:58.447" v="8523" actId="20577"/>
          <ac:spMkLst>
            <pc:docMk/>
            <pc:sldMk cId="478271626" sldId="281"/>
            <ac:spMk id="52" creationId="{A4C1F4AB-E2E6-5545-BA27-03DAF5065A5F}"/>
          </ac:spMkLst>
        </pc:spChg>
        <pc:spChg chg="mod">
          <ac:chgData name="SHREYAS PAPINWAR" userId="2194df76-634c-4319-bc31-3893c80f0e05" providerId="ADAL" clId="{B051D09C-5EF3-C341-8DA6-40FBCB2C5AA1}" dt="2020-02-18T19:41:31.046" v="8480" actId="20577"/>
          <ac:spMkLst>
            <pc:docMk/>
            <pc:sldMk cId="478271626" sldId="281"/>
            <ac:spMk id="53" creationId="{0425ECE7-D34F-4E44-86D7-24087870E8DF}"/>
          </ac:spMkLst>
        </pc:spChg>
        <pc:spChg chg="mod">
          <ac:chgData name="SHREYAS PAPINWAR" userId="2194df76-634c-4319-bc31-3893c80f0e05" providerId="ADAL" clId="{B051D09C-5EF3-C341-8DA6-40FBCB2C5AA1}" dt="2020-02-18T19:40:36.157" v="8442" actId="20577"/>
          <ac:spMkLst>
            <pc:docMk/>
            <pc:sldMk cId="478271626" sldId="281"/>
            <ac:spMk id="54" creationId="{5E174882-F2F9-F74C-83F1-F9D1343E0A0A}"/>
          </ac:spMkLst>
        </pc:spChg>
        <pc:spChg chg="mod">
          <ac:chgData name="SHREYAS PAPINWAR" userId="2194df76-634c-4319-bc31-3893c80f0e05" providerId="ADAL" clId="{B051D09C-5EF3-C341-8DA6-40FBCB2C5AA1}" dt="2020-02-18T19:40:23.880" v="8432" actId="14100"/>
          <ac:spMkLst>
            <pc:docMk/>
            <pc:sldMk cId="478271626" sldId="281"/>
            <ac:spMk id="55" creationId="{26832F4C-E8A1-7A43-AC7C-7D5C414E0636}"/>
          </ac:spMkLst>
        </pc:spChg>
        <pc:spChg chg="mod">
          <ac:chgData name="SHREYAS PAPINWAR" userId="2194df76-634c-4319-bc31-3893c80f0e05" providerId="ADAL" clId="{B051D09C-5EF3-C341-8DA6-40FBCB2C5AA1}" dt="2020-02-18T19:44:25.663" v="8556" actId="20577"/>
          <ac:spMkLst>
            <pc:docMk/>
            <pc:sldMk cId="478271626" sldId="281"/>
            <ac:spMk id="56" creationId="{D2465AB1-E910-314E-A004-2AB9AA188363}"/>
          </ac:spMkLst>
        </pc:spChg>
        <pc:spChg chg="mod">
          <ac:chgData name="SHREYAS PAPINWAR" userId="2194df76-634c-4319-bc31-3893c80f0e05" providerId="ADAL" clId="{B051D09C-5EF3-C341-8DA6-40FBCB2C5AA1}" dt="2020-02-18T19:41:23.462" v="8476" actId="20577"/>
          <ac:spMkLst>
            <pc:docMk/>
            <pc:sldMk cId="478271626" sldId="281"/>
            <ac:spMk id="57" creationId="{E3FF89A5-8FBD-434A-BD14-9FC5B88ADE87}"/>
          </ac:spMkLst>
        </pc:spChg>
        <pc:spChg chg="mod">
          <ac:chgData name="SHREYAS PAPINWAR" userId="2194df76-634c-4319-bc31-3893c80f0e05" providerId="ADAL" clId="{B051D09C-5EF3-C341-8DA6-40FBCB2C5AA1}" dt="2020-02-18T19:40:53.710" v="8456" actId="20577"/>
          <ac:spMkLst>
            <pc:docMk/>
            <pc:sldMk cId="478271626" sldId="281"/>
            <ac:spMk id="58" creationId="{7AE57A98-4926-5E4F-A56B-1E9C7843EA81}"/>
          </ac:spMkLst>
        </pc:spChg>
        <pc:spChg chg="mod">
          <ac:chgData name="SHREYAS PAPINWAR" userId="2194df76-634c-4319-bc31-3893c80f0e05" providerId="ADAL" clId="{B051D09C-5EF3-C341-8DA6-40FBCB2C5AA1}" dt="2020-02-18T20:12:33.565" v="8911" actId="207"/>
          <ac:spMkLst>
            <pc:docMk/>
            <pc:sldMk cId="478271626" sldId="281"/>
            <ac:spMk id="59" creationId="{8D17B71B-E960-314C-B006-C830C0C4397A}"/>
          </ac:spMkLst>
        </pc:spChg>
        <pc:spChg chg="mod">
          <ac:chgData name="SHREYAS PAPINWAR" userId="2194df76-634c-4319-bc31-3893c80f0e05" providerId="ADAL" clId="{B051D09C-5EF3-C341-8DA6-40FBCB2C5AA1}" dt="2020-02-18T19:31:47.569" v="8358" actId="1076"/>
          <ac:spMkLst>
            <pc:docMk/>
            <pc:sldMk cId="478271626" sldId="281"/>
            <ac:spMk id="60" creationId="{15F90DD8-D52E-8247-B200-E905A407E00F}"/>
          </ac:spMkLst>
        </pc:spChg>
        <pc:spChg chg="mod">
          <ac:chgData name="SHREYAS PAPINWAR" userId="2194df76-634c-4319-bc31-3893c80f0e05" providerId="ADAL" clId="{B051D09C-5EF3-C341-8DA6-40FBCB2C5AA1}" dt="2020-02-18T19:37:52.661" v="8397" actId="2711"/>
          <ac:spMkLst>
            <pc:docMk/>
            <pc:sldMk cId="478271626" sldId="281"/>
            <ac:spMk id="61" creationId="{EF13FED6-2892-E540-A14F-58EA5164D4A8}"/>
          </ac:spMkLst>
        </pc:spChg>
        <pc:spChg chg="mod">
          <ac:chgData name="SHREYAS PAPINWAR" userId="2194df76-634c-4319-bc31-3893c80f0e05" providerId="ADAL" clId="{B051D09C-5EF3-C341-8DA6-40FBCB2C5AA1}" dt="2020-02-18T19:37:46.332" v="8396" actId="1076"/>
          <ac:spMkLst>
            <pc:docMk/>
            <pc:sldMk cId="478271626" sldId="281"/>
            <ac:spMk id="62" creationId="{7E732A84-14E7-CA43-9ED4-E555EA04DE51}"/>
          </ac:spMkLst>
        </pc:spChg>
        <pc:spChg chg="del mod">
          <ac:chgData name="SHREYAS PAPINWAR" userId="2194df76-634c-4319-bc31-3893c80f0e05" providerId="ADAL" clId="{B051D09C-5EF3-C341-8DA6-40FBCB2C5AA1}" dt="2020-02-18T19:29:29.419" v="8339" actId="478"/>
          <ac:spMkLst>
            <pc:docMk/>
            <pc:sldMk cId="478271626" sldId="281"/>
            <ac:spMk id="63" creationId="{4AB4213B-A7B6-E84F-B70D-CA1BD69768A5}"/>
          </ac:spMkLst>
        </pc:spChg>
        <pc:spChg chg="mod">
          <ac:chgData name="SHREYAS PAPINWAR" userId="2194df76-634c-4319-bc31-3893c80f0e05" providerId="ADAL" clId="{B051D09C-5EF3-C341-8DA6-40FBCB2C5AA1}" dt="2020-02-18T19:45:29.042" v="8566" actId="1076"/>
          <ac:spMkLst>
            <pc:docMk/>
            <pc:sldMk cId="478271626" sldId="281"/>
            <ac:spMk id="64" creationId="{CD06FB1D-4A72-8345-BFAB-5B0FA9FC69BA}"/>
          </ac:spMkLst>
        </pc:spChg>
        <pc:spChg chg="add mod">
          <ac:chgData name="SHREYAS PAPINWAR" userId="2194df76-634c-4319-bc31-3893c80f0e05" providerId="ADAL" clId="{B051D09C-5EF3-C341-8DA6-40FBCB2C5AA1}" dt="2020-02-18T19:26:23.077" v="8330" actId="1076"/>
          <ac:spMkLst>
            <pc:docMk/>
            <pc:sldMk cId="478271626" sldId="281"/>
            <ac:spMk id="67" creationId="{640D739E-05BF-004B-A731-E28ADEEC5E04}"/>
          </ac:spMkLst>
        </pc:spChg>
        <pc:spChg chg="add mod">
          <ac:chgData name="SHREYAS PAPINWAR" userId="2194df76-634c-4319-bc31-3893c80f0e05" providerId="ADAL" clId="{B051D09C-5EF3-C341-8DA6-40FBCB2C5AA1}" dt="2020-02-18T19:38:04.429" v="8399" actId="2711"/>
          <ac:spMkLst>
            <pc:docMk/>
            <pc:sldMk cId="478271626" sldId="281"/>
            <ac:spMk id="68" creationId="{E45A5D52-54F2-CC4C-BBBA-B30D218F18E4}"/>
          </ac:spMkLst>
        </pc:spChg>
        <pc:spChg chg="add mod">
          <ac:chgData name="SHREYAS PAPINWAR" userId="2194df76-634c-4319-bc31-3893c80f0e05" providerId="ADAL" clId="{B051D09C-5EF3-C341-8DA6-40FBCB2C5AA1}" dt="2020-02-18T19:37:58.004" v="8398" actId="2711"/>
          <ac:spMkLst>
            <pc:docMk/>
            <pc:sldMk cId="478271626" sldId="281"/>
            <ac:spMk id="69" creationId="{9E13145C-D77F-E64C-B8F4-F96F8881127C}"/>
          </ac:spMkLst>
        </pc:spChg>
        <pc:spChg chg="add mod">
          <ac:chgData name="SHREYAS PAPINWAR" userId="2194df76-634c-4319-bc31-3893c80f0e05" providerId="ADAL" clId="{B051D09C-5EF3-C341-8DA6-40FBCB2C5AA1}" dt="2020-02-18T19:37:46.332" v="8396" actId="1076"/>
          <ac:spMkLst>
            <pc:docMk/>
            <pc:sldMk cId="478271626" sldId="281"/>
            <ac:spMk id="70" creationId="{E3B79FBE-9012-0844-A4F5-2ABCDF34BE45}"/>
          </ac:spMkLst>
        </pc:spChg>
        <pc:spChg chg="add del mod">
          <ac:chgData name="SHREYAS PAPINWAR" userId="2194df76-634c-4319-bc31-3893c80f0e05" providerId="ADAL" clId="{B051D09C-5EF3-C341-8DA6-40FBCB2C5AA1}" dt="2020-02-18T19:55:27.953" v="8620" actId="478"/>
          <ac:spMkLst>
            <pc:docMk/>
            <pc:sldMk cId="478271626" sldId="281"/>
            <ac:spMk id="71" creationId="{25E25796-AF35-054B-BAE0-61E8D5C7EE94}"/>
          </ac:spMkLst>
        </pc:spChg>
        <pc:spChg chg="add mod">
          <ac:chgData name="SHREYAS PAPINWAR" userId="2194df76-634c-4319-bc31-3893c80f0e05" providerId="ADAL" clId="{B051D09C-5EF3-C341-8DA6-40FBCB2C5AA1}" dt="2020-02-18T19:59:18.423" v="8675" actId="1076"/>
          <ac:spMkLst>
            <pc:docMk/>
            <pc:sldMk cId="478271626" sldId="281"/>
            <ac:spMk id="72" creationId="{9D44478A-AF3F-4C4D-BE75-BEC3D57925E9}"/>
          </ac:spMkLst>
        </pc:spChg>
        <pc:spChg chg="add mod">
          <ac:chgData name="SHREYAS PAPINWAR" userId="2194df76-634c-4319-bc31-3893c80f0e05" providerId="ADAL" clId="{B051D09C-5EF3-C341-8DA6-40FBCB2C5AA1}" dt="2020-02-18T19:58:41.931" v="8670" actId="1076"/>
          <ac:spMkLst>
            <pc:docMk/>
            <pc:sldMk cId="478271626" sldId="281"/>
            <ac:spMk id="73" creationId="{20F7E1F0-A9BE-5043-84BA-D92E91007C2F}"/>
          </ac:spMkLst>
        </pc:spChg>
        <pc:picChg chg="add mod">
          <ac:chgData name="SHREYAS PAPINWAR" userId="2194df76-634c-4319-bc31-3893c80f0e05" providerId="ADAL" clId="{B051D09C-5EF3-C341-8DA6-40FBCB2C5AA1}" dt="2020-02-19T04:09:50.580" v="8949" actId="14100"/>
          <ac:picMkLst>
            <pc:docMk/>
            <pc:sldMk cId="478271626" sldId="281"/>
            <ac:picMk id="2" creationId="{C388E5F0-C1A4-9C48-8575-F142DD4A8786}"/>
          </ac:picMkLst>
        </pc:picChg>
        <pc:picChg chg="del mod">
          <ac:chgData name="SHREYAS PAPINWAR" userId="2194df76-634c-4319-bc31-3893c80f0e05" providerId="ADAL" clId="{B051D09C-5EF3-C341-8DA6-40FBCB2C5AA1}" dt="2020-02-18T19:35:01.265" v="8376" actId="478"/>
          <ac:picMkLst>
            <pc:docMk/>
            <pc:sldMk cId="478271626" sldId="281"/>
            <ac:picMk id="4" creationId="{301391E4-FAF1-E143-A195-C485317CB871}"/>
          </ac:picMkLst>
        </pc:picChg>
        <pc:picChg chg="add mod">
          <ac:chgData name="SHREYAS PAPINWAR" userId="2194df76-634c-4319-bc31-3893c80f0e05" providerId="ADAL" clId="{B051D09C-5EF3-C341-8DA6-40FBCB2C5AA1}" dt="2020-02-18T19:37:24.359" v="8395" actId="1076"/>
          <ac:picMkLst>
            <pc:docMk/>
            <pc:sldMk cId="478271626" sldId="281"/>
            <ac:picMk id="6" creationId="{7A9B7EF8-ABF4-4C4A-9A84-516AC9B84259}"/>
          </ac:picMkLst>
        </pc:picChg>
        <pc:picChg chg="mod">
          <ac:chgData name="SHREYAS PAPINWAR" userId="2194df76-634c-4319-bc31-3893c80f0e05" providerId="ADAL" clId="{B051D09C-5EF3-C341-8DA6-40FBCB2C5AA1}" dt="2020-02-18T20:00:18.159" v="8679" actId="1076"/>
          <ac:picMkLst>
            <pc:docMk/>
            <pc:sldMk cId="478271626" sldId="281"/>
            <ac:picMk id="8" creationId="{97974C4C-8912-2343-844E-E478DEB355B8}"/>
          </ac:picMkLst>
        </pc:picChg>
        <pc:picChg chg="add del mod">
          <ac:chgData name="SHREYAS PAPINWAR" userId="2194df76-634c-4319-bc31-3893c80f0e05" providerId="ADAL" clId="{B051D09C-5EF3-C341-8DA6-40FBCB2C5AA1}" dt="2020-02-18T19:49:10.210" v="8591" actId="478"/>
          <ac:picMkLst>
            <pc:docMk/>
            <pc:sldMk cId="478271626" sldId="281"/>
            <ac:picMk id="9" creationId="{6AA4D663-B9CB-9E4E-8B52-82B9C6CDAF00}"/>
          </ac:picMkLst>
        </pc:picChg>
        <pc:picChg chg="add del mod">
          <ac:chgData name="SHREYAS PAPINWAR" userId="2194df76-634c-4319-bc31-3893c80f0e05" providerId="ADAL" clId="{B051D09C-5EF3-C341-8DA6-40FBCB2C5AA1}" dt="2020-02-18T19:55:25.279" v="8619" actId="478"/>
          <ac:picMkLst>
            <pc:docMk/>
            <pc:sldMk cId="478271626" sldId="281"/>
            <ac:picMk id="11" creationId="{26F9D80F-A4F8-2440-B042-F678B8687D99}"/>
          </ac:picMkLst>
        </pc:picChg>
        <pc:picChg chg="add del mod">
          <ac:chgData name="SHREYAS PAPINWAR" userId="2194df76-634c-4319-bc31-3893c80f0e05" providerId="ADAL" clId="{B051D09C-5EF3-C341-8DA6-40FBCB2C5AA1}" dt="2020-02-18T19:56:58.464" v="8640" actId="478"/>
          <ac:picMkLst>
            <pc:docMk/>
            <pc:sldMk cId="478271626" sldId="281"/>
            <ac:picMk id="12" creationId="{F80F2377-7900-EC41-A2A8-9DCDAA9820A8}"/>
          </ac:picMkLst>
        </pc:picChg>
        <pc:picChg chg="mod">
          <ac:chgData name="SHREYAS PAPINWAR" userId="2194df76-634c-4319-bc31-3893c80f0e05" providerId="ADAL" clId="{B051D09C-5EF3-C341-8DA6-40FBCB2C5AA1}" dt="2020-02-18T19:16:10.801" v="8249" actId="171"/>
          <ac:picMkLst>
            <pc:docMk/>
            <pc:sldMk cId="478271626" sldId="281"/>
            <ac:picMk id="13" creationId="{C7228DC3-DD57-0F44-BAB5-A9E889127E9C}"/>
          </ac:picMkLst>
        </pc:picChg>
        <pc:picChg chg="add mod">
          <ac:chgData name="SHREYAS PAPINWAR" userId="2194df76-634c-4319-bc31-3893c80f0e05" providerId="ADAL" clId="{B051D09C-5EF3-C341-8DA6-40FBCB2C5AA1}" dt="2020-02-18T19:59:41.420" v="8678" actId="1076"/>
          <ac:picMkLst>
            <pc:docMk/>
            <pc:sldMk cId="478271626" sldId="281"/>
            <ac:picMk id="17" creationId="{FB31F111-12BA-594C-BC8E-A28AA8575225}"/>
          </ac:picMkLst>
        </pc:picChg>
        <pc:picChg chg="add mod">
          <ac:chgData name="SHREYAS PAPINWAR" userId="2194df76-634c-4319-bc31-3893c80f0e05" providerId="ADAL" clId="{B051D09C-5EF3-C341-8DA6-40FBCB2C5AA1}" dt="2020-02-18T19:57:08.454" v="8645" actId="1076"/>
          <ac:picMkLst>
            <pc:docMk/>
            <pc:sldMk cId="478271626" sldId="281"/>
            <ac:picMk id="21" creationId="{801E2421-E64D-DE4E-BF78-2ADBE638B08A}"/>
          </ac:picMkLst>
        </pc:picChg>
        <pc:picChg chg="mod modCrop">
          <ac:chgData name="SHREYAS PAPINWAR" userId="2194df76-634c-4319-bc31-3893c80f0e05" providerId="ADAL" clId="{B051D09C-5EF3-C341-8DA6-40FBCB2C5AA1}" dt="2020-02-18T19:57:39.292" v="8646" actId="732"/>
          <ac:picMkLst>
            <pc:docMk/>
            <pc:sldMk cId="478271626" sldId="281"/>
            <ac:picMk id="22" creationId="{686F0E2A-A45C-FC47-B832-FD4836FCE930}"/>
          </ac:picMkLst>
        </pc:picChg>
        <pc:picChg chg="del mod">
          <ac:chgData name="SHREYAS PAPINWAR" userId="2194df76-634c-4319-bc31-3893c80f0e05" providerId="ADAL" clId="{B051D09C-5EF3-C341-8DA6-40FBCB2C5AA1}" dt="2020-02-19T04:09:11.124" v="8939" actId="478"/>
          <ac:picMkLst>
            <pc:docMk/>
            <pc:sldMk cId="478271626" sldId="281"/>
            <ac:picMk id="24" creationId="{456E958B-1FA4-1741-ACEC-F9D7066B45EC}"/>
          </ac:picMkLst>
        </pc:picChg>
        <pc:picChg chg="add mod">
          <ac:chgData name="SHREYAS PAPINWAR" userId="2194df76-634c-4319-bc31-3893c80f0e05" providerId="ADAL" clId="{B051D09C-5EF3-C341-8DA6-40FBCB2C5AA1}" dt="2020-02-18T19:58:07.126" v="8656" actId="1076"/>
          <ac:picMkLst>
            <pc:docMk/>
            <pc:sldMk cId="478271626" sldId="281"/>
            <ac:picMk id="28" creationId="{E4D5CFC7-BEA2-8941-9958-7CFE406FD52E}"/>
          </ac:picMkLst>
        </pc:picChg>
        <pc:cxnChg chg="mod">
          <ac:chgData name="SHREYAS PAPINWAR" userId="2194df76-634c-4319-bc31-3893c80f0e05" providerId="ADAL" clId="{B051D09C-5EF3-C341-8DA6-40FBCB2C5AA1}" dt="2020-02-18T19:18:57.337" v="8264" actId="1076"/>
          <ac:cxnSpMkLst>
            <pc:docMk/>
            <pc:sldMk cId="478271626" sldId="281"/>
            <ac:cxnSpMk id="19" creationId="{7254B8D1-4B4C-B745-9B38-B5DECDC15346}"/>
          </ac:cxnSpMkLst>
        </pc:cxnChg>
        <pc:cxnChg chg="mod">
          <ac:chgData name="SHREYAS PAPINWAR" userId="2194df76-634c-4319-bc31-3893c80f0e05" providerId="ADAL" clId="{B051D09C-5EF3-C341-8DA6-40FBCB2C5AA1}" dt="2020-02-18T19:18:57.337" v="8264" actId="1076"/>
          <ac:cxnSpMkLst>
            <pc:docMk/>
            <pc:sldMk cId="478271626" sldId="281"/>
            <ac:cxnSpMk id="25" creationId="{58DE57B7-2F6F-FF4D-A777-6685F25A092D}"/>
          </ac:cxnSpMkLst>
        </pc:cxnChg>
        <pc:cxnChg chg="mod">
          <ac:chgData name="SHREYAS PAPINWAR" userId="2194df76-634c-4319-bc31-3893c80f0e05" providerId="ADAL" clId="{B051D09C-5EF3-C341-8DA6-40FBCB2C5AA1}" dt="2020-02-18T19:18:57.337" v="8264" actId="1076"/>
          <ac:cxnSpMkLst>
            <pc:docMk/>
            <pc:sldMk cId="478271626" sldId="281"/>
            <ac:cxnSpMk id="26" creationId="{3EE3D618-FB35-F149-A6C5-1BAF8CD32A46}"/>
          </ac:cxnSpMkLst>
        </pc:cxnChg>
      </pc:sldChg>
      <pc:sldChg chg="addSp modSp add mod setBg">
        <pc:chgData name="SHREYAS PAPINWAR" userId="2194df76-634c-4319-bc31-3893c80f0e05" providerId="ADAL" clId="{B051D09C-5EF3-C341-8DA6-40FBCB2C5AA1}" dt="2020-02-18T20:03:19.225" v="8741" actId="14100"/>
        <pc:sldMkLst>
          <pc:docMk/>
          <pc:sldMk cId="2200861655" sldId="282"/>
        </pc:sldMkLst>
        <pc:spChg chg="add mod">
          <ac:chgData name="SHREYAS PAPINWAR" userId="2194df76-634c-4319-bc31-3893c80f0e05" providerId="ADAL" clId="{B051D09C-5EF3-C341-8DA6-40FBCB2C5AA1}" dt="2020-02-18T20:03:05.076" v="8739" actId="26606"/>
          <ac:spMkLst>
            <pc:docMk/>
            <pc:sldMk cId="2200861655" sldId="282"/>
            <ac:spMk id="4" creationId="{F4B41AE6-9960-1E42-916B-CA48E543F3B6}"/>
          </ac:spMkLst>
        </pc:spChg>
        <pc:spChg chg="add">
          <ac:chgData name="SHREYAS PAPINWAR" userId="2194df76-634c-4319-bc31-3893c80f0e05" providerId="ADAL" clId="{B051D09C-5EF3-C341-8DA6-40FBCB2C5AA1}" dt="2020-02-18T20:03:05.076" v="8739" actId="26606"/>
          <ac:spMkLst>
            <pc:docMk/>
            <pc:sldMk cId="2200861655" sldId="282"/>
            <ac:spMk id="11" creationId="{7CA0DAA6-33B8-4A25-810D-2F4D816FB40E}"/>
          </ac:spMkLst>
        </pc:spChg>
        <pc:picChg chg="add mod ord">
          <ac:chgData name="SHREYAS PAPINWAR" userId="2194df76-634c-4319-bc31-3893c80f0e05" providerId="ADAL" clId="{B051D09C-5EF3-C341-8DA6-40FBCB2C5AA1}" dt="2020-02-18T20:03:19.225" v="8741" actId="14100"/>
          <ac:picMkLst>
            <pc:docMk/>
            <pc:sldMk cId="2200861655" sldId="282"/>
            <ac:picMk id="3" creationId="{2A7FFA06-9749-FA4D-BAA6-318FB8CBC325}"/>
          </ac:picMkLst>
        </pc:picChg>
        <pc:cxnChg chg="add">
          <ac:chgData name="SHREYAS PAPINWAR" userId="2194df76-634c-4319-bc31-3893c80f0e05" providerId="ADAL" clId="{B051D09C-5EF3-C341-8DA6-40FBCB2C5AA1}" dt="2020-02-18T20:01:42.170" v="8690"/>
          <ac:cxnSpMkLst>
            <pc:docMk/>
            <pc:sldMk cId="2200861655" sldId="282"/>
            <ac:cxnSpMk id="5" creationId="{ADE0371A-3230-FE46-921E-EE7FB1FAA506}"/>
          </ac:cxnSpMkLst>
        </pc:cxnChg>
        <pc:cxnChg chg="add">
          <ac:chgData name="SHREYAS PAPINWAR" userId="2194df76-634c-4319-bc31-3893c80f0e05" providerId="ADAL" clId="{B051D09C-5EF3-C341-8DA6-40FBCB2C5AA1}" dt="2020-02-18T20:01:42.170" v="8690"/>
          <ac:cxnSpMkLst>
            <pc:docMk/>
            <pc:sldMk cId="2200861655" sldId="282"/>
            <ac:cxnSpMk id="6" creationId="{EC197287-0274-E442-A8DF-7B3476FF4F80}"/>
          </ac:cxnSpMkLst>
        </pc:cxnChg>
      </pc:sldChg>
      <pc:sldMasterChg chg="delSldLayout">
        <pc:chgData name="SHREYAS PAPINWAR" userId="2194df76-634c-4319-bc31-3893c80f0e05" providerId="ADAL" clId="{B051D09C-5EF3-C341-8DA6-40FBCB2C5AA1}" dt="2020-02-18T15:43:05.979" v="6704" actId="2696"/>
        <pc:sldMasterMkLst>
          <pc:docMk/>
          <pc:sldMasterMk cId="2460954070" sldId="2147483660"/>
        </pc:sldMasterMkLst>
        <pc:sldLayoutChg chg="del">
          <pc:chgData name="SHREYAS PAPINWAR" userId="2194df76-634c-4319-bc31-3893c80f0e05" providerId="ADAL" clId="{B051D09C-5EF3-C341-8DA6-40FBCB2C5AA1}" dt="2020-02-17T16:38:53.428" v="5724" actId="2696"/>
          <pc:sldLayoutMkLst>
            <pc:docMk/>
            <pc:sldMasterMk cId="2460954070" sldId="2147483660"/>
            <pc:sldLayoutMk cId="784121341" sldId="2147483672"/>
          </pc:sldLayoutMkLst>
        </pc:sldLayoutChg>
        <pc:sldLayoutChg chg="del">
          <pc:chgData name="SHREYAS PAPINWAR" userId="2194df76-634c-4319-bc31-3893c80f0e05" providerId="ADAL" clId="{B051D09C-5EF3-C341-8DA6-40FBCB2C5AA1}" dt="2020-02-18T15:43:05.979" v="6704" actId="2696"/>
          <pc:sldLayoutMkLst>
            <pc:docMk/>
            <pc:sldMasterMk cId="2460954070" sldId="2147483660"/>
            <pc:sldLayoutMk cId="3205551647" sldId="2147483673"/>
          </pc:sldLayoutMkLst>
        </pc:sldLayoutChg>
      </pc:sldMasterChg>
    </pc:docChg>
  </pc:docChgLst>
  <pc:docChgLst>
    <pc:chgData name="TUNAP PAUL" userId="S::tp1361@bennett.edu.in::026c1102-ce68-4f6d-85b8-02b7c366b902" providerId="AD" clId="Web-{C6169670-F49C-61C7-F3B6-FAB9CCFC9CD2}"/>
    <pc:docChg chg="modSld">
      <pc:chgData name="TUNAP PAUL" userId="S::tp1361@bennett.edu.in::026c1102-ce68-4f6d-85b8-02b7c366b902" providerId="AD" clId="Web-{C6169670-F49C-61C7-F3B6-FAB9CCFC9CD2}" dt="2020-02-17T17:59:06.401" v="902" actId="20577"/>
      <pc:docMkLst>
        <pc:docMk/>
      </pc:docMkLst>
      <pc:sldChg chg="addSp delSp modSp">
        <pc:chgData name="TUNAP PAUL" userId="S::tp1361@bennett.edu.in::026c1102-ce68-4f6d-85b8-02b7c366b902" providerId="AD" clId="Web-{C6169670-F49C-61C7-F3B6-FAB9CCFC9CD2}" dt="2020-02-17T17:14:15.512" v="116" actId="20577"/>
        <pc:sldMkLst>
          <pc:docMk/>
          <pc:sldMk cId="1824023739" sldId="263"/>
        </pc:sldMkLst>
        <pc:spChg chg="mod">
          <ac:chgData name="TUNAP PAUL" userId="S::tp1361@bennett.edu.in::026c1102-ce68-4f6d-85b8-02b7c366b902" providerId="AD" clId="Web-{C6169670-F49C-61C7-F3B6-FAB9CCFC9CD2}" dt="2020-02-17T17:08:04.936" v="57" actId="20577"/>
          <ac:spMkLst>
            <pc:docMk/>
            <pc:sldMk cId="1824023739" sldId="263"/>
            <ac:spMk id="2" creationId="{975B8AB6-067E-924D-9F5B-A99ADE9EB601}"/>
          </ac:spMkLst>
        </pc:spChg>
        <pc:spChg chg="del">
          <ac:chgData name="TUNAP PAUL" userId="S::tp1361@bennett.edu.in::026c1102-ce68-4f6d-85b8-02b7c366b902" providerId="AD" clId="Web-{C6169670-F49C-61C7-F3B6-FAB9CCFC9CD2}" dt="2020-02-17T17:03:25.141" v="12"/>
          <ac:spMkLst>
            <pc:docMk/>
            <pc:sldMk cId="1824023739" sldId="263"/>
            <ac:spMk id="9" creationId="{E4CC76AF-BEB1-DD4E-A8F9-62CD1F061B94}"/>
          </ac:spMkLst>
        </pc:spChg>
        <pc:spChg chg="del">
          <ac:chgData name="TUNAP PAUL" userId="S::tp1361@bennett.edu.in::026c1102-ce68-4f6d-85b8-02b7c366b902" providerId="AD" clId="Web-{C6169670-F49C-61C7-F3B6-FAB9CCFC9CD2}" dt="2020-02-17T17:03:25.141" v="11"/>
          <ac:spMkLst>
            <pc:docMk/>
            <pc:sldMk cId="1824023739" sldId="263"/>
            <ac:spMk id="13" creationId="{99931C8C-DE4B-B54C-81B6-A874227194CE}"/>
          </ac:spMkLst>
        </pc:spChg>
        <pc:spChg chg="add del">
          <ac:chgData name="TUNAP PAUL" userId="S::tp1361@bennett.edu.in::026c1102-ce68-4f6d-85b8-02b7c366b902" providerId="AD" clId="Web-{C6169670-F49C-61C7-F3B6-FAB9CCFC9CD2}" dt="2020-02-17T17:13:47.668" v="62"/>
          <ac:spMkLst>
            <pc:docMk/>
            <pc:sldMk cId="1824023739" sldId="263"/>
            <ac:spMk id="16" creationId="{2484E64B-816F-4E8C-BE74-C4AA6D19634D}"/>
          </ac:spMkLst>
        </pc:spChg>
        <pc:spChg chg="add mod">
          <ac:chgData name="TUNAP PAUL" userId="S::tp1361@bennett.edu.in::026c1102-ce68-4f6d-85b8-02b7c366b902" providerId="AD" clId="Web-{C6169670-F49C-61C7-F3B6-FAB9CCFC9CD2}" dt="2020-02-17T17:14:15.512" v="116" actId="20577"/>
          <ac:spMkLst>
            <pc:docMk/>
            <pc:sldMk cId="1824023739" sldId="263"/>
            <ac:spMk id="17" creationId="{7A9243B8-9663-45C1-BD2B-D7F8C83BF413}"/>
          </ac:spMkLst>
        </pc:spChg>
        <pc:picChg chg="del">
          <ac:chgData name="TUNAP PAUL" userId="S::tp1361@bennett.edu.in::026c1102-ce68-4f6d-85b8-02b7c366b902" providerId="AD" clId="Web-{C6169670-F49C-61C7-F3B6-FAB9CCFC9CD2}" dt="2020-02-17T17:03:03.267" v="6"/>
          <ac:picMkLst>
            <pc:docMk/>
            <pc:sldMk cId="1824023739" sldId="263"/>
            <ac:picMk id="4" creationId="{934F1FF8-9A6D-E94F-817E-F39A60404E7E}"/>
          </ac:picMkLst>
        </pc:picChg>
        <pc:picChg chg="add del mod">
          <ac:chgData name="TUNAP PAUL" userId="S::tp1361@bennett.edu.in::026c1102-ce68-4f6d-85b8-02b7c366b902" providerId="AD" clId="Web-{C6169670-F49C-61C7-F3B6-FAB9CCFC9CD2}" dt="2020-02-17T17:07:24.655" v="28"/>
          <ac:picMkLst>
            <pc:docMk/>
            <pc:sldMk cId="1824023739" sldId="263"/>
            <ac:picMk id="5" creationId="{4B35FD10-F8C5-4733-8BFD-20B985D167D6}"/>
          </ac:picMkLst>
        </pc:picChg>
        <pc:picChg chg="del">
          <ac:chgData name="TUNAP PAUL" userId="S::tp1361@bennett.edu.in::026c1102-ce68-4f6d-85b8-02b7c366b902" providerId="AD" clId="Web-{C6169670-F49C-61C7-F3B6-FAB9CCFC9CD2}" dt="2020-02-17T17:03:03.267" v="4"/>
          <ac:picMkLst>
            <pc:docMk/>
            <pc:sldMk cId="1824023739" sldId="263"/>
            <ac:picMk id="6" creationId="{6377617C-51B0-CA4A-A55D-F729F3C0597A}"/>
          </ac:picMkLst>
        </pc:picChg>
        <pc:picChg chg="del">
          <ac:chgData name="TUNAP PAUL" userId="S::tp1361@bennett.edu.in::026c1102-ce68-4f6d-85b8-02b7c366b902" providerId="AD" clId="Web-{C6169670-F49C-61C7-F3B6-FAB9CCFC9CD2}" dt="2020-02-17T17:03:03.267" v="3"/>
          <ac:picMkLst>
            <pc:docMk/>
            <pc:sldMk cId="1824023739" sldId="263"/>
            <ac:picMk id="11" creationId="{C081F4AC-037E-C14C-A425-381401D02099}"/>
          </ac:picMkLst>
        </pc:picChg>
        <pc:picChg chg="del">
          <ac:chgData name="TUNAP PAUL" userId="S::tp1361@bennett.edu.in::026c1102-ce68-4f6d-85b8-02b7c366b902" providerId="AD" clId="Web-{C6169670-F49C-61C7-F3B6-FAB9CCFC9CD2}" dt="2020-02-17T17:03:03.267" v="5"/>
          <ac:picMkLst>
            <pc:docMk/>
            <pc:sldMk cId="1824023739" sldId="263"/>
            <ac:picMk id="12" creationId="{979F8DAA-2B11-C343-9EF6-AA28262E3DD2}"/>
          </ac:picMkLst>
        </pc:picChg>
        <pc:picChg chg="add mod">
          <ac:chgData name="TUNAP PAUL" userId="S::tp1361@bennett.edu.in::026c1102-ce68-4f6d-85b8-02b7c366b902" providerId="AD" clId="Web-{C6169670-F49C-61C7-F3B6-FAB9CCFC9CD2}" dt="2020-02-17T17:07:38.515" v="31" actId="1076"/>
          <ac:picMkLst>
            <pc:docMk/>
            <pc:sldMk cId="1824023739" sldId="263"/>
            <ac:picMk id="14" creationId="{0C0AFB38-227A-4E52-8F05-E6BA0E1712E9}"/>
          </ac:picMkLst>
        </pc:picChg>
        <pc:cxnChg chg="mod">
          <ac:chgData name="TUNAP PAUL" userId="S::tp1361@bennett.edu.in::026c1102-ce68-4f6d-85b8-02b7c366b902" providerId="AD" clId="Web-{C6169670-F49C-61C7-F3B6-FAB9CCFC9CD2}" dt="2020-02-17T17:04:50.188" v="25" actId="1076"/>
          <ac:cxnSpMkLst>
            <pc:docMk/>
            <pc:sldMk cId="1824023739" sldId="263"/>
            <ac:cxnSpMk id="3" creationId="{E4E95A62-B3C6-9E49-93B3-F3FE510CC4B4}"/>
          </ac:cxnSpMkLst>
        </pc:cxnChg>
      </pc:sldChg>
      <pc:sldChg chg="addSp delSp modSp modNotes">
        <pc:chgData name="TUNAP PAUL" userId="S::tp1361@bennett.edu.in::026c1102-ce68-4f6d-85b8-02b7c366b902" providerId="AD" clId="Web-{C6169670-F49C-61C7-F3B6-FAB9CCFC9CD2}" dt="2020-02-17T17:30:06.051" v="882" actId="14100"/>
        <pc:sldMkLst>
          <pc:docMk/>
          <pc:sldMk cId="3080972548" sldId="270"/>
        </pc:sldMkLst>
        <pc:spChg chg="add">
          <ac:chgData name="TUNAP PAUL" userId="S::tp1361@bennett.edu.in::026c1102-ce68-4f6d-85b8-02b7c366b902" providerId="AD" clId="Web-{C6169670-F49C-61C7-F3B6-FAB9CCFC9CD2}" dt="2020-02-17T17:29:53.301" v="881"/>
          <ac:spMkLst>
            <pc:docMk/>
            <pc:sldMk cId="3080972548" sldId="270"/>
            <ac:spMk id="2" creationId="{9B9B76E6-F8B5-4080-927B-44970230E5B2}"/>
          </ac:spMkLst>
        </pc:spChg>
        <pc:spChg chg="mod">
          <ac:chgData name="TUNAP PAUL" userId="S::tp1361@bennett.edu.in::026c1102-ce68-4f6d-85b8-02b7c366b902" providerId="AD" clId="Web-{C6169670-F49C-61C7-F3B6-FAB9CCFC9CD2}" dt="2020-02-17T17:30:06.051" v="882" actId="14100"/>
          <ac:spMkLst>
            <pc:docMk/>
            <pc:sldMk cId="3080972548" sldId="270"/>
            <ac:spMk id="4" creationId="{90E6B649-9218-5348-B383-60F606AE2366}"/>
          </ac:spMkLst>
        </pc:spChg>
        <pc:spChg chg="del">
          <ac:chgData name="TUNAP PAUL" userId="S::tp1361@bennett.edu.in::026c1102-ce68-4f6d-85b8-02b7c366b902" providerId="AD" clId="Web-{C6169670-F49C-61C7-F3B6-FAB9CCFC9CD2}" dt="2020-02-17T17:29:50.067" v="880"/>
          <ac:spMkLst>
            <pc:docMk/>
            <pc:sldMk cId="3080972548" sldId="270"/>
            <ac:spMk id="7" creationId="{515DF509-F1F4-E44C-89F3-23C949DE3C9D}"/>
          </ac:spMkLst>
        </pc:spChg>
        <pc:spChg chg="mod">
          <ac:chgData name="TUNAP PAUL" userId="S::tp1361@bennett.edu.in::026c1102-ce68-4f6d-85b8-02b7c366b902" providerId="AD" clId="Web-{C6169670-F49C-61C7-F3B6-FAB9CCFC9CD2}" dt="2020-02-17T17:17:15.417" v="292" actId="20577"/>
          <ac:spMkLst>
            <pc:docMk/>
            <pc:sldMk cId="3080972548" sldId="270"/>
            <ac:spMk id="17" creationId="{D11F6F3F-6060-CB46-BA3D-D79E2906FF48}"/>
          </ac:spMkLst>
        </pc:spChg>
        <pc:spChg chg="mod">
          <ac:chgData name="TUNAP PAUL" userId="S::tp1361@bennett.edu.in::026c1102-ce68-4f6d-85b8-02b7c366b902" providerId="AD" clId="Web-{C6169670-F49C-61C7-F3B6-FAB9CCFC9CD2}" dt="2020-02-17T17:18:28.791" v="384" actId="20577"/>
          <ac:spMkLst>
            <pc:docMk/>
            <pc:sldMk cId="3080972548" sldId="270"/>
            <ac:spMk id="18" creationId="{F1016CD8-35DD-D54F-B8A5-964A0F5DA223}"/>
          </ac:spMkLst>
        </pc:spChg>
        <pc:spChg chg="mod">
          <ac:chgData name="TUNAP PAUL" userId="S::tp1361@bennett.edu.in::026c1102-ce68-4f6d-85b8-02b7c366b902" providerId="AD" clId="Web-{C6169670-F49C-61C7-F3B6-FAB9CCFC9CD2}" dt="2020-02-17T17:17:47.948" v="321" actId="20577"/>
          <ac:spMkLst>
            <pc:docMk/>
            <pc:sldMk cId="3080972548" sldId="270"/>
            <ac:spMk id="19" creationId="{5D0C83A6-496F-9843-A2C3-1E523FCBD73D}"/>
          </ac:spMkLst>
        </pc:spChg>
      </pc:sldChg>
      <pc:sldChg chg="addSp delSp modSp">
        <pc:chgData name="TUNAP PAUL" userId="S::tp1361@bennett.edu.in::026c1102-ce68-4f6d-85b8-02b7c366b902" providerId="AD" clId="Web-{C6169670-F49C-61C7-F3B6-FAB9CCFC9CD2}" dt="2020-02-17T17:30:43.723" v="884"/>
        <pc:sldMkLst>
          <pc:docMk/>
          <pc:sldMk cId="1486252796" sldId="275"/>
        </pc:sldMkLst>
        <pc:spChg chg="add del mod">
          <ac:chgData name="TUNAP PAUL" userId="S::tp1361@bennett.edu.in::026c1102-ce68-4f6d-85b8-02b7c366b902" providerId="AD" clId="Web-{C6169670-F49C-61C7-F3B6-FAB9CCFC9CD2}" dt="2020-02-17T17:27:29.584" v="863"/>
          <ac:spMkLst>
            <pc:docMk/>
            <pc:sldMk cId="1486252796" sldId="275"/>
            <ac:spMk id="2" creationId="{F9A494F7-1ED8-4B2A-AEBE-6822CBE393DC}"/>
          </ac:spMkLst>
        </pc:spChg>
        <pc:spChg chg="add mod">
          <ac:chgData name="TUNAP PAUL" userId="S::tp1361@bennett.edu.in::026c1102-ce68-4f6d-85b8-02b7c366b902" providerId="AD" clId="Web-{C6169670-F49C-61C7-F3B6-FAB9CCFC9CD2}" dt="2020-02-17T17:30:43.723" v="884"/>
          <ac:spMkLst>
            <pc:docMk/>
            <pc:sldMk cId="1486252796" sldId="275"/>
            <ac:spMk id="3" creationId="{40A8A439-FCAB-4624-92FD-9AC061BAAB85}"/>
          </ac:spMkLst>
        </pc:spChg>
        <pc:spChg chg="mod">
          <ac:chgData name="TUNAP PAUL" userId="S::tp1361@bennett.edu.in::026c1102-ce68-4f6d-85b8-02b7c366b902" providerId="AD" clId="Web-{C6169670-F49C-61C7-F3B6-FAB9CCFC9CD2}" dt="2020-02-17T17:28:22.083" v="869" actId="14100"/>
          <ac:spMkLst>
            <pc:docMk/>
            <pc:sldMk cId="1486252796" sldId="275"/>
            <ac:spMk id="4" creationId="{90E6B649-9218-5348-B383-60F606AE2366}"/>
          </ac:spMkLst>
        </pc:spChg>
        <pc:spChg chg="mod">
          <ac:chgData name="TUNAP PAUL" userId="S::tp1361@bennett.edu.in::026c1102-ce68-4f6d-85b8-02b7c366b902" providerId="AD" clId="Web-{C6169670-F49C-61C7-F3B6-FAB9CCFC9CD2}" dt="2020-02-17T17:28:22.099" v="870" actId="14100"/>
          <ac:spMkLst>
            <pc:docMk/>
            <pc:sldMk cId="1486252796" sldId="275"/>
            <ac:spMk id="5" creationId="{B57A11B7-EA2F-4E4B-974B-BD3B28B13810}"/>
          </ac:spMkLst>
        </pc:spChg>
        <pc:spChg chg="mod">
          <ac:chgData name="TUNAP PAUL" userId="S::tp1361@bennett.edu.in::026c1102-ce68-4f6d-85b8-02b7c366b902" providerId="AD" clId="Web-{C6169670-F49C-61C7-F3B6-FAB9CCFC9CD2}" dt="2020-02-17T17:28:04.349" v="868"/>
          <ac:spMkLst>
            <pc:docMk/>
            <pc:sldMk cId="1486252796" sldId="275"/>
            <ac:spMk id="14" creationId="{6FD5F743-EB3E-104B-8D5A-C60547CFCF82}"/>
          </ac:spMkLst>
        </pc:spChg>
        <pc:spChg chg="del mod">
          <ac:chgData name="TUNAP PAUL" userId="S::tp1361@bennett.edu.in::026c1102-ce68-4f6d-85b8-02b7c366b902" providerId="AD" clId="Web-{C6169670-F49C-61C7-F3B6-FAB9CCFC9CD2}" dt="2020-02-17T17:22:20.289" v="627"/>
          <ac:spMkLst>
            <pc:docMk/>
            <pc:sldMk cId="1486252796" sldId="275"/>
            <ac:spMk id="18" creationId="{F1016CD8-35DD-D54F-B8A5-964A0F5DA223}"/>
          </ac:spMkLst>
        </pc:spChg>
      </pc:sldChg>
      <pc:sldChg chg="addSp delSp modSp">
        <pc:chgData name="TUNAP PAUL" userId="S::tp1361@bennett.edu.in::026c1102-ce68-4f6d-85b8-02b7c366b902" providerId="AD" clId="Web-{C6169670-F49C-61C7-F3B6-FAB9CCFC9CD2}" dt="2020-02-17T17:59:04.432" v="901" actId="20577"/>
        <pc:sldMkLst>
          <pc:docMk/>
          <pc:sldMk cId="3847801404" sldId="276"/>
        </pc:sldMkLst>
        <pc:spChg chg="add mod">
          <ac:chgData name="TUNAP PAUL" userId="S::tp1361@bennett.edu.in::026c1102-ce68-4f6d-85b8-02b7c366b902" providerId="AD" clId="Web-{C6169670-F49C-61C7-F3B6-FAB9CCFC9CD2}" dt="2020-02-17T17:31:52.879" v="890" actId="1076"/>
          <ac:spMkLst>
            <pc:docMk/>
            <pc:sldMk cId="3847801404" sldId="276"/>
            <ac:spMk id="2" creationId="{0BE26032-0B35-4B0C-B2CE-8088C1D18CA3}"/>
          </ac:spMkLst>
        </pc:spChg>
        <pc:spChg chg="add mod ord">
          <ac:chgData name="TUNAP PAUL" userId="S::tp1361@bennett.edu.in::026c1102-ce68-4f6d-85b8-02b7c366b902" providerId="AD" clId="Web-{C6169670-F49C-61C7-F3B6-FAB9CCFC9CD2}" dt="2020-02-17T17:32:20.566" v="897"/>
          <ac:spMkLst>
            <pc:docMk/>
            <pc:sldMk cId="3847801404" sldId="276"/>
            <ac:spMk id="3" creationId="{90E09D20-1555-433D-AF92-0A53937C7F25}"/>
          </ac:spMkLst>
        </pc:spChg>
        <pc:spChg chg="mod">
          <ac:chgData name="TUNAP PAUL" userId="S::tp1361@bennett.edu.in::026c1102-ce68-4f6d-85b8-02b7c366b902" providerId="AD" clId="Web-{C6169670-F49C-61C7-F3B6-FAB9CCFC9CD2}" dt="2020-02-17T17:28:40.693" v="871" actId="14100"/>
          <ac:spMkLst>
            <pc:docMk/>
            <pc:sldMk cId="3847801404" sldId="276"/>
            <ac:spMk id="4" creationId="{90E6B649-9218-5348-B383-60F606AE2366}"/>
          </ac:spMkLst>
        </pc:spChg>
        <pc:spChg chg="mod">
          <ac:chgData name="TUNAP PAUL" userId="S::tp1361@bennett.edu.in::026c1102-ce68-4f6d-85b8-02b7c366b902" providerId="AD" clId="Web-{C6169670-F49C-61C7-F3B6-FAB9CCFC9CD2}" dt="2020-02-17T17:28:58.802" v="876" actId="14100"/>
          <ac:spMkLst>
            <pc:docMk/>
            <pc:sldMk cId="3847801404" sldId="276"/>
            <ac:spMk id="5" creationId="{B57A11B7-EA2F-4E4B-974B-BD3B28B13810}"/>
          </ac:spMkLst>
        </pc:spChg>
        <pc:spChg chg="mod">
          <ac:chgData name="TUNAP PAUL" userId="S::tp1361@bennett.edu.in::026c1102-ce68-4f6d-85b8-02b7c366b902" providerId="AD" clId="Web-{C6169670-F49C-61C7-F3B6-FAB9CCFC9CD2}" dt="2020-02-17T17:29:06.317" v="877" actId="14100"/>
          <ac:spMkLst>
            <pc:docMk/>
            <pc:sldMk cId="3847801404" sldId="276"/>
            <ac:spMk id="6" creationId="{63ADBE22-34E2-A542-9DFE-16F98F8C2693}"/>
          </ac:spMkLst>
        </pc:spChg>
        <pc:spChg chg="mod">
          <ac:chgData name="TUNAP PAUL" userId="S::tp1361@bennett.edu.in::026c1102-ce68-4f6d-85b8-02b7c366b902" providerId="AD" clId="Web-{C6169670-F49C-61C7-F3B6-FAB9CCFC9CD2}" dt="2020-02-17T17:59:04.432" v="901" actId="20577"/>
          <ac:spMkLst>
            <pc:docMk/>
            <pc:sldMk cId="3847801404" sldId="276"/>
            <ac:spMk id="7" creationId="{D3756B0C-0D21-534E-8FB1-19C3C519EF32}"/>
          </ac:spMkLst>
        </pc:spChg>
        <pc:spChg chg="mod">
          <ac:chgData name="TUNAP PAUL" userId="S::tp1361@bennett.edu.in::026c1102-ce68-4f6d-85b8-02b7c366b902" providerId="AD" clId="Web-{C6169670-F49C-61C7-F3B6-FAB9CCFC9CD2}" dt="2020-02-17T17:30:24.473" v="883"/>
          <ac:spMkLst>
            <pc:docMk/>
            <pc:sldMk cId="3847801404" sldId="276"/>
            <ac:spMk id="18" creationId="{F1016CD8-35DD-D54F-B8A5-964A0F5DA223}"/>
          </ac:spMkLst>
        </pc:spChg>
        <pc:spChg chg="del">
          <ac:chgData name="TUNAP PAUL" userId="S::tp1361@bennett.edu.in::026c1102-ce68-4f6d-85b8-02b7c366b902" providerId="AD" clId="Web-{C6169670-F49C-61C7-F3B6-FAB9CCFC9CD2}" dt="2020-02-17T17:28:51.864" v="874"/>
          <ac:spMkLst>
            <pc:docMk/>
            <pc:sldMk cId="3847801404" sldId="276"/>
            <ac:spMk id="21" creationId="{17FC34C0-34F0-CA41-934E-63D4C64DCE3A}"/>
          </ac:spMkLst>
        </pc:spChg>
      </pc:sldChg>
    </pc:docChg>
  </pc:docChgLst>
  <pc:docChgLst>
    <pc:chgData name="TUNAP PAUL" userId="S::tp1361@bennett.edu.in::026c1102-ce68-4f6d-85b8-02b7c366b902" providerId="AD" clId="Web-{DBBAABE8-8A26-7583-2B13-2C7AEF4AE9AB}"/>
    <pc:docChg chg="sldOrd">
      <pc:chgData name="TUNAP PAUL" userId="S::tp1361@bennett.edu.in::026c1102-ce68-4f6d-85b8-02b7c366b902" providerId="AD" clId="Web-{DBBAABE8-8A26-7583-2B13-2C7AEF4AE9AB}" dt="2020-03-11T15:59:01.336" v="0"/>
      <pc:docMkLst>
        <pc:docMk/>
      </pc:docMkLst>
      <pc:sldChg chg="ord">
        <pc:chgData name="TUNAP PAUL" userId="S::tp1361@bennett.edu.in::026c1102-ce68-4f6d-85b8-02b7c366b902" providerId="AD" clId="Web-{DBBAABE8-8A26-7583-2B13-2C7AEF4AE9AB}" dt="2020-03-11T15:59:01.336" v="0"/>
        <pc:sldMkLst>
          <pc:docMk/>
          <pc:sldMk cId="2825721354" sldId="279"/>
        </pc:sldMkLst>
      </pc:sldChg>
    </pc:docChg>
  </pc:docChgLst>
  <pc:docChgLst>
    <pc:chgData name="ANSHUMAN AGARWAL" userId="S::aa6493@bennett.edu.in::6501d027-ad42-4d5f-bb2a-ddf9ff67885d" providerId="AD" clId="Web-{3229F78B-50B2-3CEF-3F71-1809A4526254}"/>
    <pc:docChg chg="modSld">
      <pc:chgData name="ANSHUMAN AGARWAL" userId="S::aa6493@bennett.edu.in::6501d027-ad42-4d5f-bb2a-ddf9ff67885d" providerId="AD" clId="Web-{3229F78B-50B2-3CEF-3F71-1809A4526254}" dt="2020-03-28T13:06:29.950" v="0"/>
      <pc:docMkLst>
        <pc:docMk/>
      </pc:docMkLst>
      <pc:sldChg chg="mod modShow">
        <pc:chgData name="ANSHUMAN AGARWAL" userId="S::aa6493@bennett.edu.in::6501d027-ad42-4d5f-bb2a-ddf9ff67885d" providerId="AD" clId="Web-{3229F78B-50B2-3CEF-3F71-1809A4526254}" dt="2020-03-28T13:06:29.950" v="0"/>
        <pc:sldMkLst>
          <pc:docMk/>
          <pc:sldMk cId="2825721354" sldId="279"/>
        </pc:sldMkLst>
      </pc:sldChg>
    </pc:docChg>
  </pc:docChgLst>
  <pc:docChgLst>
    <pc:chgData name="ANSHUMAN AGARWAL" userId="S::aa6493@bennett.edu.in::6501d027-ad42-4d5f-bb2a-ddf9ff67885d" providerId="AD" clId="Web-{E89AD4E8-8621-EFA8-EB95-36CB94904D42}"/>
    <pc:docChg chg="modSld">
      <pc:chgData name="ANSHUMAN AGARWAL" userId="S::aa6493@bennett.edu.in::6501d027-ad42-4d5f-bb2a-ddf9ff67885d" providerId="AD" clId="Web-{E89AD4E8-8621-EFA8-EB95-36CB94904D42}" dt="2020-02-19T04:25:50.394" v="1406" actId="14100"/>
      <pc:docMkLst>
        <pc:docMk/>
      </pc:docMkLst>
      <pc:sldChg chg="modNotes">
        <pc:chgData name="ANSHUMAN AGARWAL" userId="S::aa6493@bennett.edu.in::6501d027-ad42-4d5f-bb2a-ddf9ff67885d" providerId="AD" clId="Web-{E89AD4E8-8621-EFA8-EB95-36CB94904D42}" dt="2020-02-19T04:22:59.880" v="1297"/>
        <pc:sldMkLst>
          <pc:docMk/>
          <pc:sldMk cId="1164567271" sldId="261"/>
        </pc:sldMkLst>
      </pc:sldChg>
      <pc:sldChg chg="modNotes">
        <pc:chgData name="ANSHUMAN AGARWAL" userId="S::aa6493@bennett.edu.in::6501d027-ad42-4d5f-bb2a-ddf9ff67885d" providerId="AD" clId="Web-{E89AD4E8-8621-EFA8-EB95-36CB94904D42}" dt="2020-02-19T04:04:07.794" v="382"/>
        <pc:sldMkLst>
          <pc:docMk/>
          <pc:sldMk cId="3822393850" sldId="262"/>
        </pc:sldMkLst>
      </pc:sldChg>
      <pc:sldChg chg="modNotes">
        <pc:chgData name="ANSHUMAN AGARWAL" userId="S::aa6493@bennett.edu.in::6501d027-ad42-4d5f-bb2a-ddf9ff67885d" providerId="AD" clId="Web-{E89AD4E8-8621-EFA8-EB95-36CB94904D42}" dt="2020-02-19T04:23:47.645" v="1387"/>
        <pc:sldMkLst>
          <pc:docMk/>
          <pc:sldMk cId="1824023739" sldId="263"/>
        </pc:sldMkLst>
      </pc:sldChg>
      <pc:sldChg chg="modSp modNotes">
        <pc:chgData name="ANSHUMAN AGARWAL" userId="S::aa6493@bennett.edu.in::6501d027-ad42-4d5f-bb2a-ddf9ff67885d" providerId="AD" clId="Web-{E89AD4E8-8621-EFA8-EB95-36CB94904D42}" dt="2020-02-19T04:25:50.394" v="1406" actId="14100"/>
        <pc:sldMkLst>
          <pc:docMk/>
          <pc:sldMk cId="2246774783" sldId="264"/>
        </pc:sldMkLst>
        <pc:spChg chg="mod">
          <ac:chgData name="ANSHUMAN AGARWAL" userId="S::aa6493@bennett.edu.in::6501d027-ad42-4d5f-bb2a-ddf9ff67885d" providerId="AD" clId="Web-{E89AD4E8-8621-EFA8-EB95-36CB94904D42}" dt="2020-02-19T04:25:50.394" v="1406" actId="14100"/>
          <ac:spMkLst>
            <pc:docMk/>
            <pc:sldMk cId="2246774783" sldId="264"/>
            <ac:spMk id="835" creationId="{00000000-0000-0000-0000-000000000000}"/>
          </ac:spMkLst>
        </pc:spChg>
      </pc:sldChg>
      <pc:sldChg chg="modNotes">
        <pc:chgData name="ANSHUMAN AGARWAL" userId="S::aa6493@bennett.edu.in::6501d027-ad42-4d5f-bb2a-ddf9ff67885d" providerId="AD" clId="Web-{E89AD4E8-8621-EFA8-EB95-36CB94904D42}" dt="2020-02-19T03:28:37.275" v="55"/>
        <pc:sldMkLst>
          <pc:docMk/>
          <pc:sldMk cId="768222994" sldId="267"/>
        </pc:sldMkLst>
      </pc:sldChg>
      <pc:sldChg chg="modNotes">
        <pc:chgData name="ANSHUMAN AGARWAL" userId="S::aa6493@bennett.edu.in::6501d027-ad42-4d5f-bb2a-ddf9ff67885d" providerId="AD" clId="Web-{E89AD4E8-8621-EFA8-EB95-36CB94904D42}" dt="2020-02-19T04:06:05.872" v="500"/>
        <pc:sldMkLst>
          <pc:docMk/>
          <pc:sldMk cId="1055243767" sldId="268"/>
        </pc:sldMkLst>
      </pc:sldChg>
      <pc:sldChg chg="modNotes">
        <pc:chgData name="ANSHUMAN AGARWAL" userId="S::aa6493@bennett.edu.in::6501d027-ad42-4d5f-bb2a-ddf9ff67885d" providerId="AD" clId="Web-{E89AD4E8-8621-EFA8-EB95-36CB94904D42}" dt="2020-02-19T03:28:59.618" v="76"/>
        <pc:sldMkLst>
          <pc:docMk/>
          <pc:sldMk cId="3035040531" sldId="278"/>
        </pc:sldMkLst>
      </pc:sldChg>
      <pc:sldChg chg="modNotes">
        <pc:chgData name="ANSHUMAN AGARWAL" userId="S::aa6493@bennett.edu.in::6501d027-ad42-4d5f-bb2a-ddf9ff67885d" providerId="AD" clId="Web-{E89AD4E8-8621-EFA8-EB95-36CB94904D42}" dt="2020-02-19T03:43:59.958" v="219"/>
        <pc:sldMkLst>
          <pc:docMk/>
          <pc:sldMk cId="2825721354" sldId="279"/>
        </pc:sldMkLst>
      </pc:sldChg>
      <pc:sldChg chg="modNotes">
        <pc:chgData name="ANSHUMAN AGARWAL" userId="S::aa6493@bennett.edu.in::6501d027-ad42-4d5f-bb2a-ddf9ff67885d" providerId="AD" clId="Web-{E89AD4E8-8621-EFA8-EB95-36CB94904D42}" dt="2020-02-19T04:03:10.420" v="317"/>
        <pc:sldMkLst>
          <pc:docMk/>
          <pc:sldMk cId="1170661520" sldId="280"/>
        </pc:sldMkLst>
      </pc:sldChg>
      <pc:sldChg chg="modNotes">
        <pc:chgData name="ANSHUMAN AGARWAL" userId="S::aa6493@bennett.edu.in::6501d027-ad42-4d5f-bb2a-ddf9ff67885d" providerId="AD" clId="Web-{E89AD4E8-8621-EFA8-EB95-36CB94904D42}" dt="2020-02-19T04:20:42.615" v="1060"/>
        <pc:sldMkLst>
          <pc:docMk/>
          <pc:sldMk cId="478271626" sldId="281"/>
        </pc:sldMkLst>
      </pc:sldChg>
      <pc:sldChg chg="modNotes">
        <pc:chgData name="ANSHUMAN AGARWAL" userId="S::aa6493@bennett.edu.in::6501d027-ad42-4d5f-bb2a-ddf9ff67885d" providerId="AD" clId="Web-{E89AD4E8-8621-EFA8-EB95-36CB94904D42}" dt="2020-02-19T04:19:46.132" v="924"/>
        <pc:sldMkLst>
          <pc:docMk/>
          <pc:sldMk cId="2200861655" sldId="282"/>
        </pc:sldMkLst>
      </pc:sldChg>
    </pc:docChg>
  </pc:docChgLst>
  <pc:docChgLst>
    <pc:chgData name="TUNAP PAUL" userId="S::tp1361@bennett.edu.in::026c1102-ce68-4f6d-85b8-02b7c366b902" providerId="AD" clId="Web-{5F9D6B21-7027-DCC3-4815-4A3922EA6119}"/>
    <pc:docChg chg="modSld">
      <pc:chgData name="TUNAP PAUL" userId="S::tp1361@bennett.edu.in::026c1102-ce68-4f6d-85b8-02b7c366b902" providerId="AD" clId="Web-{5F9D6B21-7027-DCC3-4815-4A3922EA6119}" dt="2020-02-18T16:26:30.936" v="125" actId="1076"/>
      <pc:docMkLst>
        <pc:docMk/>
      </pc:docMkLst>
      <pc:sldChg chg="addSp delSp modSp">
        <pc:chgData name="TUNAP PAUL" userId="S::tp1361@bennett.edu.in::026c1102-ce68-4f6d-85b8-02b7c366b902" providerId="AD" clId="Web-{5F9D6B21-7027-DCC3-4815-4A3922EA6119}" dt="2020-02-18T16:26:30.936" v="125" actId="1076"/>
        <pc:sldMkLst>
          <pc:docMk/>
          <pc:sldMk cId="3822393850" sldId="262"/>
        </pc:sldMkLst>
        <pc:spChg chg="del mod">
          <ac:chgData name="TUNAP PAUL" userId="S::tp1361@bennett.edu.in::026c1102-ce68-4f6d-85b8-02b7c366b902" providerId="AD" clId="Web-{5F9D6B21-7027-DCC3-4815-4A3922EA6119}" dt="2020-02-18T15:53:40.366" v="13"/>
          <ac:spMkLst>
            <pc:docMk/>
            <pc:sldMk cId="3822393850" sldId="262"/>
            <ac:spMk id="2" creationId="{C901A6A9-5844-DD49-9790-9DCE0A76F550}"/>
          </ac:spMkLst>
        </pc:spChg>
        <pc:spChg chg="mod ord">
          <ac:chgData name="TUNAP PAUL" userId="S::tp1361@bennett.edu.in::026c1102-ce68-4f6d-85b8-02b7c366b902" providerId="AD" clId="Web-{5F9D6B21-7027-DCC3-4815-4A3922EA6119}" dt="2020-02-18T16:26:30.936" v="125" actId="1076"/>
          <ac:spMkLst>
            <pc:docMk/>
            <pc:sldMk cId="3822393850" sldId="262"/>
            <ac:spMk id="3" creationId="{3375888A-42F6-0843-A843-44EDBA163822}"/>
          </ac:spMkLst>
        </pc:spChg>
        <pc:spChg chg="add del mod">
          <ac:chgData name="TUNAP PAUL" userId="S::tp1361@bennett.edu.in::026c1102-ce68-4f6d-85b8-02b7c366b902" providerId="AD" clId="Web-{5F9D6B21-7027-DCC3-4815-4A3922EA6119}" dt="2020-02-18T15:57:12.849" v="74"/>
          <ac:spMkLst>
            <pc:docMk/>
            <pc:sldMk cId="3822393850" sldId="262"/>
            <ac:spMk id="5" creationId="{035EDA8C-0F01-496D-B852-DCECED767F2A}"/>
          </ac:spMkLst>
        </pc:spChg>
        <pc:spChg chg="mod ord">
          <ac:chgData name="TUNAP PAUL" userId="S::tp1361@bennett.edu.in::026c1102-ce68-4f6d-85b8-02b7c366b902" providerId="AD" clId="Web-{5F9D6B21-7027-DCC3-4815-4A3922EA6119}" dt="2020-02-18T16:19:19.484" v="119" actId="1076"/>
          <ac:spMkLst>
            <pc:docMk/>
            <pc:sldMk cId="3822393850" sldId="262"/>
            <ac:spMk id="10" creationId="{0D4AFDE9-129D-C747-8546-0935AF83051C}"/>
          </ac:spMkLst>
        </pc:spChg>
        <pc:spChg chg="del">
          <ac:chgData name="TUNAP PAUL" userId="S::tp1361@bennett.edu.in::026c1102-ce68-4f6d-85b8-02b7c366b902" providerId="AD" clId="Web-{5F9D6B21-7027-DCC3-4815-4A3922EA6119}" dt="2020-02-18T15:51:51.726" v="0"/>
          <ac:spMkLst>
            <pc:docMk/>
            <pc:sldMk cId="3822393850" sldId="262"/>
            <ac:spMk id="15" creationId="{C0B27210-D0CA-4654-B3E3-9ABB4F178EA1}"/>
          </ac:spMkLst>
        </pc:spChg>
        <pc:spChg chg="del">
          <ac:chgData name="TUNAP PAUL" userId="S::tp1361@bennett.edu.in::026c1102-ce68-4f6d-85b8-02b7c366b902" providerId="AD" clId="Web-{5F9D6B21-7027-DCC3-4815-4A3922EA6119}" dt="2020-02-18T15:51:51.726" v="0"/>
          <ac:spMkLst>
            <pc:docMk/>
            <pc:sldMk cId="3822393850" sldId="262"/>
            <ac:spMk id="17" creationId="{1DB7C82F-AB7E-4F0C-B829-FA1B9C415180}"/>
          </ac:spMkLst>
        </pc:spChg>
        <pc:spChg chg="del">
          <ac:chgData name="TUNAP PAUL" userId="S::tp1361@bennett.edu.in::026c1102-ce68-4f6d-85b8-02b7c366b902" providerId="AD" clId="Web-{5F9D6B21-7027-DCC3-4815-4A3922EA6119}" dt="2020-02-18T15:51:51.726" v="0"/>
          <ac:spMkLst>
            <pc:docMk/>
            <pc:sldMk cId="3822393850" sldId="262"/>
            <ac:spMk id="19" creationId="{70B66945-4967-4040-926D-DCA44313CDAB}"/>
          </ac:spMkLst>
        </pc:spChg>
        <pc:spChg chg="add del">
          <ac:chgData name="TUNAP PAUL" userId="S::tp1361@bennett.edu.in::026c1102-ce68-4f6d-85b8-02b7c366b902" providerId="AD" clId="Web-{5F9D6B21-7027-DCC3-4815-4A3922EA6119}" dt="2020-02-18T15:57:23.520" v="75"/>
          <ac:spMkLst>
            <pc:docMk/>
            <pc:sldMk cId="3822393850" sldId="262"/>
            <ac:spMk id="24" creationId="{6753252F-4873-4F63-801D-CC719279A7D5}"/>
          </ac:spMkLst>
        </pc:spChg>
        <pc:spChg chg="add del">
          <ac:chgData name="TUNAP PAUL" userId="S::tp1361@bennett.edu.in::026c1102-ce68-4f6d-85b8-02b7c366b902" providerId="AD" clId="Web-{5F9D6B21-7027-DCC3-4815-4A3922EA6119}" dt="2020-02-18T15:57:23.520" v="75"/>
          <ac:spMkLst>
            <pc:docMk/>
            <pc:sldMk cId="3822393850" sldId="262"/>
            <ac:spMk id="26" creationId="{047C8CCB-F95D-4249-92DD-651249D3535A}"/>
          </ac:spMkLst>
        </pc:spChg>
        <pc:spChg chg="add">
          <ac:chgData name="TUNAP PAUL" userId="S::tp1361@bennett.edu.in::026c1102-ce68-4f6d-85b8-02b7c366b902" providerId="AD" clId="Web-{5F9D6B21-7027-DCC3-4815-4A3922EA6119}" dt="2020-02-18T15:57:23.520" v="75"/>
          <ac:spMkLst>
            <pc:docMk/>
            <pc:sldMk cId="3822393850" sldId="262"/>
            <ac:spMk id="31" creationId="{86FF76B9-219D-4469-AF87-0236D29032F1}"/>
          </ac:spMkLst>
        </pc:spChg>
        <pc:spChg chg="add">
          <ac:chgData name="TUNAP PAUL" userId="S::tp1361@bennett.edu.in::026c1102-ce68-4f6d-85b8-02b7c366b902" providerId="AD" clId="Web-{5F9D6B21-7027-DCC3-4815-4A3922EA6119}" dt="2020-02-18T15:57:23.520" v="75"/>
          <ac:spMkLst>
            <pc:docMk/>
            <pc:sldMk cId="3822393850" sldId="262"/>
            <ac:spMk id="37" creationId="{2E80C965-DB6D-4F81-9E9E-B027384D0BD6}"/>
          </ac:spMkLst>
        </pc:spChg>
        <pc:spChg chg="add">
          <ac:chgData name="TUNAP PAUL" userId="S::tp1361@bennett.edu.in::026c1102-ce68-4f6d-85b8-02b7c366b902" providerId="AD" clId="Web-{5F9D6B21-7027-DCC3-4815-4A3922EA6119}" dt="2020-02-18T15:57:23.520" v="75"/>
          <ac:spMkLst>
            <pc:docMk/>
            <pc:sldMk cId="3822393850" sldId="262"/>
            <ac:spMk id="39" creationId="{633C5E46-DAC5-4661-9C87-22B08E2A512F}"/>
          </ac:spMkLst>
        </pc:spChg>
        <pc:grpChg chg="add">
          <ac:chgData name="TUNAP PAUL" userId="S::tp1361@bennett.edu.in::026c1102-ce68-4f6d-85b8-02b7c366b902" providerId="AD" clId="Web-{5F9D6B21-7027-DCC3-4815-4A3922EA6119}" dt="2020-02-18T15:57:23.520" v="75"/>
          <ac:grpSpMkLst>
            <pc:docMk/>
            <pc:sldMk cId="3822393850" sldId="262"/>
            <ac:grpSpMk id="33" creationId="{DB88BD78-87E1-424D-B479-C37D8E41B12E}"/>
          </ac:grpSpMkLst>
        </pc:grpChg>
        <pc:picChg chg="del mod">
          <ac:chgData name="TUNAP PAUL" userId="S::tp1361@bennett.edu.in::026c1102-ce68-4f6d-85b8-02b7c366b902" providerId="AD" clId="Web-{5F9D6B21-7027-DCC3-4815-4A3922EA6119}" dt="2020-02-18T15:56:39.036" v="70"/>
          <ac:picMkLst>
            <pc:docMk/>
            <pc:sldMk cId="3822393850" sldId="262"/>
            <ac:picMk id="4" creationId="{AC40D6ED-6AE1-4051-B3E4-8E4D1B6570B6}"/>
          </ac:picMkLst>
        </pc:picChg>
        <pc:picChg chg="add mod ord">
          <ac:chgData name="TUNAP PAUL" userId="S::tp1361@bennett.edu.in::026c1102-ce68-4f6d-85b8-02b7c366b902" providerId="AD" clId="Web-{5F9D6B21-7027-DCC3-4815-4A3922EA6119}" dt="2020-02-18T15:57:40.583" v="76" actId="1076"/>
          <ac:picMkLst>
            <pc:docMk/>
            <pc:sldMk cId="3822393850" sldId="262"/>
            <ac:picMk id="7" creationId="{998B11BD-252C-4D83-BF81-02F5F6B2E33B}"/>
          </ac:picMkLst>
        </pc:picChg>
      </pc:sldChg>
      <pc:sldChg chg="modSp">
        <pc:chgData name="TUNAP PAUL" userId="S::tp1361@bennett.edu.in::026c1102-ce68-4f6d-85b8-02b7c366b902" providerId="AD" clId="Web-{5F9D6B21-7027-DCC3-4815-4A3922EA6119}" dt="2020-02-18T16:25:33.764" v="124" actId="1076"/>
        <pc:sldMkLst>
          <pc:docMk/>
          <pc:sldMk cId="3147712131" sldId="265"/>
        </pc:sldMkLst>
        <pc:spChg chg="mod">
          <ac:chgData name="TUNAP PAUL" userId="S::tp1361@bennett.edu.in::026c1102-ce68-4f6d-85b8-02b7c366b902" providerId="AD" clId="Web-{5F9D6B21-7027-DCC3-4815-4A3922EA6119}" dt="2020-02-18T16:25:30.420" v="123" actId="1076"/>
          <ac:spMkLst>
            <pc:docMk/>
            <pc:sldMk cId="3147712131" sldId="265"/>
            <ac:spMk id="20" creationId="{9BB60618-4B9F-6845-A6BB-677F41D3041D}"/>
          </ac:spMkLst>
        </pc:spChg>
        <pc:picChg chg="mod">
          <ac:chgData name="TUNAP PAUL" userId="S::tp1361@bennett.edu.in::026c1102-ce68-4f6d-85b8-02b7c366b902" providerId="AD" clId="Web-{5F9D6B21-7027-DCC3-4815-4A3922EA6119}" dt="2020-02-18T16:25:33.764" v="124" actId="1076"/>
          <ac:picMkLst>
            <pc:docMk/>
            <pc:sldMk cId="3147712131" sldId="265"/>
            <ac:picMk id="17" creationId="{4EF90634-2756-6143-BC94-F57BE3BA48CF}"/>
          </ac:picMkLst>
        </pc:picChg>
      </pc:sldChg>
    </pc:docChg>
  </pc:docChgLst>
  <pc:docChgLst>
    <pc:chgData name="TUNAP PAUL" userId="S::tp1361@bennett.edu.in::026c1102-ce68-4f6d-85b8-02b7c366b902" providerId="AD" clId="Web-{ABD13450-9C82-C9CC-430C-2E0BB931A0BA}"/>
    <pc:docChg chg="modSld">
      <pc:chgData name="TUNAP PAUL" userId="S::tp1361@bennett.edu.in::026c1102-ce68-4f6d-85b8-02b7c366b902" providerId="AD" clId="Web-{ABD13450-9C82-C9CC-430C-2E0BB931A0BA}" dt="2020-02-14T20:41:32.014" v="59" actId="1076"/>
      <pc:docMkLst>
        <pc:docMk/>
      </pc:docMkLst>
      <pc:sldChg chg="modSp">
        <pc:chgData name="TUNAP PAUL" userId="S::tp1361@bennett.edu.in::026c1102-ce68-4f6d-85b8-02b7c366b902" providerId="AD" clId="Web-{ABD13450-9C82-C9CC-430C-2E0BB931A0BA}" dt="2020-02-14T20:41:32.014" v="59" actId="1076"/>
        <pc:sldMkLst>
          <pc:docMk/>
          <pc:sldMk cId="3822393850" sldId="262"/>
        </pc:sldMkLst>
        <pc:spChg chg="mod">
          <ac:chgData name="TUNAP PAUL" userId="S::tp1361@bennett.edu.in::026c1102-ce68-4f6d-85b8-02b7c366b902" providerId="AD" clId="Web-{ABD13450-9C82-C9CC-430C-2E0BB931A0BA}" dt="2020-02-14T20:39:04.482" v="30" actId="1076"/>
          <ac:spMkLst>
            <pc:docMk/>
            <pc:sldMk cId="3822393850" sldId="262"/>
            <ac:spMk id="2" creationId="{C901A6A9-5844-DD49-9790-9DCE0A76F550}"/>
          </ac:spMkLst>
        </pc:spChg>
        <pc:spChg chg="mod">
          <ac:chgData name="TUNAP PAUL" userId="S::tp1361@bennett.edu.in::026c1102-ce68-4f6d-85b8-02b7c366b902" providerId="AD" clId="Web-{ABD13450-9C82-C9CC-430C-2E0BB931A0BA}" dt="2020-02-14T20:41:32.014" v="59" actId="1076"/>
          <ac:spMkLst>
            <pc:docMk/>
            <pc:sldMk cId="3822393850" sldId="262"/>
            <ac:spMk id="3" creationId="{3375888A-42F6-0843-A843-44EDBA163822}"/>
          </ac:spMkLst>
        </pc:spChg>
        <pc:spChg chg="mod">
          <ac:chgData name="TUNAP PAUL" userId="S::tp1361@bennett.edu.in::026c1102-ce68-4f6d-85b8-02b7c366b902" providerId="AD" clId="Web-{ABD13450-9C82-C9CC-430C-2E0BB931A0BA}" dt="2020-02-14T20:39:04.497" v="33" actId="1076"/>
          <ac:spMkLst>
            <pc:docMk/>
            <pc:sldMk cId="3822393850" sldId="262"/>
            <ac:spMk id="10" creationId="{0D4AFDE9-129D-C747-8546-0935AF83051C}"/>
          </ac:spMkLst>
        </pc:spChg>
        <pc:picChg chg="mod ord">
          <ac:chgData name="TUNAP PAUL" userId="S::tp1361@bennett.edu.in::026c1102-ce68-4f6d-85b8-02b7c366b902" providerId="AD" clId="Web-{ABD13450-9C82-C9CC-430C-2E0BB931A0BA}" dt="2020-02-14T20:39:04.497" v="32" actId="1076"/>
          <ac:picMkLst>
            <pc:docMk/>
            <pc:sldMk cId="3822393850" sldId="262"/>
            <ac:picMk id="9" creationId="{07422275-4DCE-2741-BD89-19890FE09EBE}"/>
          </ac:picMkLst>
        </pc:picChg>
        <pc:cxnChg chg="mod">
          <ac:chgData name="TUNAP PAUL" userId="S::tp1361@bennett.edu.in::026c1102-ce68-4f6d-85b8-02b7c366b902" providerId="AD" clId="Web-{ABD13450-9C82-C9CC-430C-2E0BB931A0BA}" dt="2020-02-14T20:39:04.497" v="34" actId="1076"/>
          <ac:cxnSpMkLst>
            <pc:docMk/>
            <pc:sldMk cId="3822393850" sldId="262"/>
            <ac:cxnSpMk id="4" creationId="{DE50D075-2DDE-6A4A-BF4D-605A23D7DC4B}"/>
          </ac:cxnSpMkLst>
        </pc:cxnChg>
      </pc:sldChg>
    </pc:docChg>
  </pc:docChgLst>
  <pc:docChgLst>
    <pc:chgData name="TUNAP PAUL" userId="S::tp1361@bennett.edu.in::026c1102-ce68-4f6d-85b8-02b7c366b902" providerId="AD" clId="Web-{BEECA108-0C02-275A-547F-88319ECB2B10}"/>
    <pc:docChg chg="modSld">
      <pc:chgData name="TUNAP PAUL" userId="S::tp1361@bennett.edu.in::026c1102-ce68-4f6d-85b8-02b7c366b902" providerId="AD" clId="Web-{BEECA108-0C02-275A-547F-88319ECB2B10}" dt="2020-02-18T15:50:08.448" v="189"/>
      <pc:docMkLst>
        <pc:docMk/>
      </pc:docMkLst>
      <pc:sldChg chg="addSp delSp modSp mod setBg">
        <pc:chgData name="TUNAP PAUL" userId="S::tp1361@bennett.edu.in::026c1102-ce68-4f6d-85b8-02b7c366b902" providerId="AD" clId="Web-{BEECA108-0C02-275A-547F-88319ECB2B10}" dt="2020-02-18T15:50:08.448" v="189"/>
        <pc:sldMkLst>
          <pc:docMk/>
          <pc:sldMk cId="3822393850" sldId="262"/>
        </pc:sldMkLst>
        <pc:spChg chg="mod ord">
          <ac:chgData name="TUNAP PAUL" userId="S::tp1361@bennett.edu.in::026c1102-ce68-4f6d-85b8-02b7c366b902" providerId="AD" clId="Web-{BEECA108-0C02-275A-547F-88319ECB2B10}" dt="2020-02-18T15:14:19.645" v="184" actId="1076"/>
          <ac:spMkLst>
            <pc:docMk/>
            <pc:sldMk cId="3822393850" sldId="262"/>
            <ac:spMk id="2" creationId="{C901A6A9-5844-DD49-9790-9DCE0A76F550}"/>
          </ac:spMkLst>
        </pc:spChg>
        <pc:spChg chg="mod ord">
          <ac:chgData name="TUNAP PAUL" userId="S::tp1361@bennett.edu.in::026c1102-ce68-4f6d-85b8-02b7c366b902" providerId="AD" clId="Web-{BEECA108-0C02-275A-547F-88319ECB2B10}" dt="2020-02-18T15:14:09.395" v="183" actId="1076"/>
          <ac:spMkLst>
            <pc:docMk/>
            <pc:sldMk cId="3822393850" sldId="262"/>
            <ac:spMk id="3" creationId="{3375888A-42F6-0843-A843-44EDBA163822}"/>
          </ac:spMkLst>
        </pc:spChg>
        <pc:spChg chg="mod">
          <ac:chgData name="TUNAP PAUL" userId="S::tp1361@bennett.edu.in::026c1102-ce68-4f6d-85b8-02b7c366b902" providerId="AD" clId="Web-{BEECA108-0C02-275A-547F-88319ECB2B10}" dt="2020-02-18T15:12:35.676" v="162" actId="1076"/>
          <ac:spMkLst>
            <pc:docMk/>
            <pc:sldMk cId="3822393850" sldId="262"/>
            <ac:spMk id="10" creationId="{0D4AFDE9-129D-C747-8546-0935AF83051C}"/>
          </ac:spMkLst>
        </pc:spChg>
        <pc:spChg chg="add">
          <ac:chgData name="TUNAP PAUL" userId="S::tp1361@bennett.edu.in::026c1102-ce68-4f6d-85b8-02b7c366b902" providerId="AD" clId="Web-{BEECA108-0C02-275A-547F-88319ECB2B10}" dt="2020-02-18T15:09:26.488" v="129"/>
          <ac:spMkLst>
            <pc:docMk/>
            <pc:sldMk cId="3822393850" sldId="262"/>
            <ac:spMk id="15" creationId="{C0B27210-D0CA-4654-B3E3-9ABB4F178EA1}"/>
          </ac:spMkLst>
        </pc:spChg>
        <pc:spChg chg="add">
          <ac:chgData name="TUNAP PAUL" userId="S::tp1361@bennett.edu.in::026c1102-ce68-4f6d-85b8-02b7c366b902" providerId="AD" clId="Web-{BEECA108-0C02-275A-547F-88319ECB2B10}" dt="2020-02-18T15:09:26.488" v="129"/>
          <ac:spMkLst>
            <pc:docMk/>
            <pc:sldMk cId="3822393850" sldId="262"/>
            <ac:spMk id="17" creationId="{1DB7C82F-AB7E-4F0C-B829-FA1B9C415180}"/>
          </ac:spMkLst>
        </pc:spChg>
        <pc:spChg chg="add">
          <ac:chgData name="TUNAP PAUL" userId="S::tp1361@bennett.edu.in::026c1102-ce68-4f6d-85b8-02b7c366b902" providerId="AD" clId="Web-{BEECA108-0C02-275A-547F-88319ECB2B10}" dt="2020-02-18T15:09:26.488" v="129"/>
          <ac:spMkLst>
            <pc:docMk/>
            <pc:sldMk cId="3822393850" sldId="262"/>
            <ac:spMk id="19" creationId="{70B66945-4967-4040-926D-DCA44313CDAB}"/>
          </ac:spMkLst>
        </pc:spChg>
        <pc:picChg chg="add mod">
          <ac:chgData name="TUNAP PAUL" userId="S::tp1361@bennett.edu.in::026c1102-ce68-4f6d-85b8-02b7c366b902" providerId="AD" clId="Web-{BEECA108-0C02-275A-547F-88319ECB2B10}" dt="2020-02-18T15:50:06.401" v="188"/>
          <ac:picMkLst>
            <pc:docMk/>
            <pc:sldMk cId="3822393850" sldId="262"/>
            <ac:picMk id="4" creationId="{AC40D6ED-6AE1-4051-B3E4-8E4D1B6570B6}"/>
          </ac:picMkLst>
        </pc:picChg>
        <pc:picChg chg="add del mod ord">
          <ac:chgData name="TUNAP PAUL" userId="S::tp1361@bennett.edu.in::026c1102-ce68-4f6d-85b8-02b7c366b902" providerId="AD" clId="Web-{BEECA108-0C02-275A-547F-88319ECB2B10}" dt="2020-02-18T15:50:08.448" v="189"/>
          <ac:picMkLst>
            <pc:docMk/>
            <pc:sldMk cId="3822393850" sldId="262"/>
            <ac:picMk id="5" creationId="{AFA897CA-D007-4E3B-B168-F607C2BE8CAB}"/>
          </ac:picMkLst>
        </pc:picChg>
      </pc:sldChg>
      <pc:sldChg chg="addSp delSp modSp">
        <pc:chgData name="TUNAP PAUL" userId="S::tp1361@bennett.edu.in::026c1102-ce68-4f6d-85b8-02b7c366b902" providerId="AD" clId="Web-{BEECA108-0C02-275A-547F-88319ECB2B10}" dt="2020-02-18T15:01:06.986" v="120" actId="14100"/>
        <pc:sldMkLst>
          <pc:docMk/>
          <pc:sldMk cId="2246774783" sldId="264"/>
        </pc:sldMkLst>
        <pc:spChg chg="mod">
          <ac:chgData name="TUNAP PAUL" userId="S::tp1361@bennett.edu.in::026c1102-ce68-4f6d-85b8-02b7c366b902" providerId="AD" clId="Web-{BEECA108-0C02-275A-547F-88319ECB2B10}" dt="2020-02-18T14:52:15.968" v="72"/>
          <ac:spMkLst>
            <pc:docMk/>
            <pc:sldMk cId="2246774783" sldId="264"/>
            <ac:spMk id="827" creationId="{00000000-0000-0000-0000-000000000000}"/>
          </ac:spMkLst>
        </pc:spChg>
        <pc:spChg chg="mod">
          <ac:chgData name="TUNAP PAUL" userId="S::tp1361@bennett.edu.in::026c1102-ce68-4f6d-85b8-02b7c366b902" providerId="AD" clId="Web-{BEECA108-0C02-275A-547F-88319ECB2B10}" dt="2020-02-18T15:01:06.986" v="120" actId="14100"/>
          <ac:spMkLst>
            <pc:docMk/>
            <pc:sldMk cId="2246774783" sldId="264"/>
            <ac:spMk id="830" creationId="{00000000-0000-0000-0000-000000000000}"/>
          </ac:spMkLst>
        </pc:spChg>
        <pc:spChg chg="mod">
          <ac:chgData name="TUNAP PAUL" userId="S::tp1361@bennett.edu.in::026c1102-ce68-4f6d-85b8-02b7c366b902" providerId="AD" clId="Web-{BEECA108-0C02-275A-547F-88319ECB2B10}" dt="2020-02-18T14:57:23.938" v="111" actId="1076"/>
          <ac:spMkLst>
            <pc:docMk/>
            <pc:sldMk cId="2246774783" sldId="264"/>
            <ac:spMk id="831" creationId="{00000000-0000-0000-0000-000000000000}"/>
          </ac:spMkLst>
        </pc:spChg>
        <pc:spChg chg="mod">
          <ac:chgData name="TUNAP PAUL" userId="S::tp1361@bennett.edu.in::026c1102-ce68-4f6d-85b8-02b7c366b902" providerId="AD" clId="Web-{BEECA108-0C02-275A-547F-88319ECB2B10}" dt="2020-02-18T14:57:32.141" v="112" actId="1076"/>
          <ac:spMkLst>
            <pc:docMk/>
            <pc:sldMk cId="2246774783" sldId="264"/>
            <ac:spMk id="832" creationId="{00000000-0000-0000-0000-000000000000}"/>
          </ac:spMkLst>
        </pc:spChg>
        <pc:spChg chg="mod">
          <ac:chgData name="TUNAP PAUL" userId="S::tp1361@bennett.edu.in::026c1102-ce68-4f6d-85b8-02b7c366b902" providerId="AD" clId="Web-{BEECA108-0C02-275A-547F-88319ECB2B10}" dt="2020-02-18T14:57:42.938" v="114" actId="1076"/>
          <ac:spMkLst>
            <pc:docMk/>
            <pc:sldMk cId="2246774783" sldId="264"/>
            <ac:spMk id="833" creationId="{00000000-0000-0000-0000-000000000000}"/>
          </ac:spMkLst>
        </pc:spChg>
        <pc:spChg chg="mod">
          <ac:chgData name="TUNAP PAUL" userId="S::tp1361@bennett.edu.in::026c1102-ce68-4f6d-85b8-02b7c366b902" providerId="AD" clId="Web-{BEECA108-0C02-275A-547F-88319ECB2B10}" dt="2020-02-18T14:57:37.110" v="113" actId="1076"/>
          <ac:spMkLst>
            <pc:docMk/>
            <pc:sldMk cId="2246774783" sldId="264"/>
            <ac:spMk id="834" creationId="{00000000-0000-0000-0000-000000000000}"/>
          </ac:spMkLst>
        </pc:spChg>
        <pc:spChg chg="mod">
          <ac:chgData name="TUNAP PAUL" userId="S::tp1361@bennett.edu.in::026c1102-ce68-4f6d-85b8-02b7c366b902" providerId="AD" clId="Web-{BEECA108-0C02-275A-547F-88319ECB2B10}" dt="2020-02-18T14:57:49.235" v="115" actId="1076"/>
          <ac:spMkLst>
            <pc:docMk/>
            <pc:sldMk cId="2246774783" sldId="264"/>
            <ac:spMk id="835" creationId="{00000000-0000-0000-0000-000000000000}"/>
          </ac:spMkLst>
        </pc:spChg>
        <pc:spChg chg="mod">
          <ac:chgData name="TUNAP PAUL" userId="S::tp1361@bennett.edu.in::026c1102-ce68-4f6d-85b8-02b7c366b902" providerId="AD" clId="Web-{BEECA108-0C02-275A-547F-88319ECB2B10}" dt="2020-02-18T14:57:53.438" v="116" actId="1076"/>
          <ac:spMkLst>
            <pc:docMk/>
            <pc:sldMk cId="2246774783" sldId="264"/>
            <ac:spMk id="836" creationId="{00000000-0000-0000-0000-000000000000}"/>
          </ac:spMkLst>
        </pc:spChg>
        <pc:spChg chg="del">
          <ac:chgData name="TUNAP PAUL" userId="S::tp1361@bennett.edu.in::026c1102-ce68-4f6d-85b8-02b7c366b902" providerId="AD" clId="Web-{BEECA108-0C02-275A-547F-88319ECB2B10}" dt="2020-02-18T14:36:34.449" v="40"/>
          <ac:spMkLst>
            <pc:docMk/>
            <pc:sldMk cId="2246774783" sldId="264"/>
            <ac:spMk id="842" creationId="{00000000-0000-0000-0000-000000000000}"/>
          </ac:spMkLst>
        </pc:spChg>
        <pc:spChg chg="del">
          <ac:chgData name="TUNAP PAUL" userId="S::tp1361@bennett.edu.in::026c1102-ce68-4f6d-85b8-02b7c366b902" providerId="AD" clId="Web-{BEECA108-0C02-275A-547F-88319ECB2B10}" dt="2020-02-18T14:36:22.433" v="37"/>
          <ac:spMkLst>
            <pc:docMk/>
            <pc:sldMk cId="2246774783" sldId="264"/>
            <ac:spMk id="869" creationId="{00000000-0000-0000-0000-000000000000}"/>
          </ac:spMkLst>
        </pc:spChg>
        <pc:grpChg chg="del">
          <ac:chgData name="TUNAP PAUL" userId="S::tp1361@bennett.edu.in::026c1102-ce68-4f6d-85b8-02b7c366b902" providerId="AD" clId="Web-{BEECA108-0C02-275A-547F-88319ECB2B10}" dt="2020-02-18T14:38:15.668" v="45"/>
          <ac:grpSpMkLst>
            <pc:docMk/>
            <pc:sldMk cId="2246774783" sldId="264"/>
            <ac:grpSpMk id="837" creationId="{00000000-0000-0000-0000-000000000000}"/>
          </ac:grpSpMkLst>
        </pc:grpChg>
        <pc:grpChg chg="del">
          <ac:chgData name="TUNAP PAUL" userId="S::tp1361@bennett.edu.in::026c1102-ce68-4f6d-85b8-02b7c366b902" providerId="AD" clId="Web-{BEECA108-0C02-275A-547F-88319ECB2B10}" dt="2020-02-18T14:36:30.199" v="39"/>
          <ac:grpSpMkLst>
            <pc:docMk/>
            <pc:sldMk cId="2246774783" sldId="264"/>
            <ac:grpSpMk id="843" creationId="{00000000-0000-0000-0000-000000000000}"/>
          </ac:grpSpMkLst>
        </pc:grpChg>
        <pc:grpChg chg="del mod">
          <ac:chgData name="TUNAP PAUL" userId="S::tp1361@bennett.edu.in::026c1102-ce68-4f6d-85b8-02b7c366b902" providerId="AD" clId="Web-{BEECA108-0C02-275A-547F-88319ECB2B10}" dt="2020-02-18T14:36:27.074" v="38"/>
          <ac:grpSpMkLst>
            <pc:docMk/>
            <pc:sldMk cId="2246774783" sldId="264"/>
            <ac:grpSpMk id="852" creationId="{00000000-0000-0000-0000-000000000000}"/>
          </ac:grpSpMkLst>
        </pc:grpChg>
        <pc:picChg chg="add mod">
          <ac:chgData name="TUNAP PAUL" userId="S::tp1361@bennett.edu.in::026c1102-ce68-4f6d-85b8-02b7c366b902" providerId="AD" clId="Web-{BEECA108-0C02-275A-547F-88319ECB2B10}" dt="2020-02-18T14:57:10.235" v="109" actId="1076"/>
          <ac:picMkLst>
            <pc:docMk/>
            <pc:sldMk cId="2246774783" sldId="264"/>
            <ac:picMk id="2" creationId="{26199F4D-4BD4-47BA-B246-C06FAC86C41F}"/>
          </ac:picMkLst>
        </pc:picChg>
        <pc:picChg chg="add del mod">
          <ac:chgData name="TUNAP PAUL" userId="S::tp1361@bennett.edu.in::026c1102-ce68-4f6d-85b8-02b7c366b902" providerId="AD" clId="Web-{BEECA108-0C02-275A-547F-88319ECB2B10}" dt="2020-02-18T14:52:55.249" v="73"/>
          <ac:picMkLst>
            <pc:docMk/>
            <pc:sldMk cId="2246774783" sldId="264"/>
            <ac:picMk id="4" creationId="{92BCEBFE-7261-44EB-956A-981CFF0F6B31}"/>
          </ac:picMkLst>
        </pc:picChg>
        <pc:picChg chg="add mod">
          <ac:chgData name="TUNAP PAUL" userId="S::tp1361@bennett.edu.in::026c1102-ce68-4f6d-85b8-02b7c366b902" providerId="AD" clId="Web-{BEECA108-0C02-275A-547F-88319ECB2B10}" dt="2020-02-18T14:53:05.218" v="76" actId="1076"/>
          <ac:picMkLst>
            <pc:docMk/>
            <pc:sldMk cId="2246774783" sldId="264"/>
            <ac:picMk id="6" creationId="{0FB81BD8-9B7E-4731-9688-4D65D3EE9CEC}"/>
          </ac:picMkLst>
        </pc:picChg>
        <pc:picChg chg="add mod">
          <ac:chgData name="TUNAP PAUL" userId="S::tp1361@bennett.edu.in::026c1102-ce68-4f6d-85b8-02b7c366b902" providerId="AD" clId="Web-{BEECA108-0C02-275A-547F-88319ECB2B10}" dt="2020-02-18T14:53:45.500" v="80" actId="1076"/>
          <ac:picMkLst>
            <pc:docMk/>
            <pc:sldMk cId="2246774783" sldId="264"/>
            <ac:picMk id="8" creationId="{DA120F35-45FE-4498-B6D5-DD64DCA676B0}"/>
          </ac:picMkLst>
        </pc:picChg>
      </pc:sldChg>
    </pc:docChg>
  </pc:docChgLst>
  <pc:docChgLst>
    <pc:chgData name="SHREYAS PAPINWAR" userId="2194df76-634c-4319-bc31-3893c80f0e05" providerId="ADAL" clId="{266DBAFE-5571-274F-9413-2AAC3B53C2C9}"/>
    <pc:docChg chg="custSel modSld">
      <pc:chgData name="SHREYAS PAPINWAR" userId="2194df76-634c-4319-bc31-3893c80f0e05" providerId="ADAL" clId="{266DBAFE-5571-274F-9413-2AAC3B53C2C9}" dt="2020-05-09T08:50:20.256" v="0" actId="478"/>
      <pc:docMkLst>
        <pc:docMk/>
      </pc:docMkLst>
      <pc:sldChg chg="delSp">
        <pc:chgData name="SHREYAS PAPINWAR" userId="2194df76-634c-4319-bc31-3893c80f0e05" providerId="ADAL" clId="{266DBAFE-5571-274F-9413-2AAC3B53C2C9}" dt="2020-05-09T08:50:20.256" v="0" actId="478"/>
        <pc:sldMkLst>
          <pc:docMk/>
          <pc:sldMk cId="1055243767" sldId="268"/>
        </pc:sldMkLst>
        <pc:picChg chg="del">
          <ac:chgData name="SHREYAS PAPINWAR" userId="2194df76-634c-4319-bc31-3893c80f0e05" providerId="ADAL" clId="{266DBAFE-5571-274F-9413-2AAC3B53C2C9}" dt="2020-05-09T08:50:20.256" v="0" actId="478"/>
          <ac:picMkLst>
            <pc:docMk/>
            <pc:sldMk cId="1055243767" sldId="268"/>
            <ac:picMk id="9" creationId="{6C05DF55-F7D3-4367-9529-D06C0B04962A}"/>
          </ac:picMkLst>
        </pc:picChg>
      </pc:sldChg>
    </pc:docChg>
  </pc:docChgLst>
  <pc:docChgLst>
    <pc:chgData name="SHREYAS PAPINWAR" userId="S::sp3298@bennett.edu.in::2194df76-634c-4319-bc31-3893c80f0e05" providerId="AD" clId="Web-{A5DF1927-1F28-407A-9DD8-DBF824DAB166}"/>
    <pc:docChg chg="modSld">
      <pc:chgData name="SHREYAS PAPINWAR" userId="S::sp3298@bennett.edu.in::2194df76-634c-4319-bc31-3893c80f0e05" providerId="AD" clId="Web-{A5DF1927-1F28-407A-9DD8-DBF824DAB166}" dt="2020-02-13T20:25:14.908" v="45" actId="1076"/>
      <pc:docMkLst>
        <pc:docMk/>
      </pc:docMkLst>
      <pc:sldChg chg="addSp delSp modSp">
        <pc:chgData name="SHREYAS PAPINWAR" userId="S::sp3298@bennett.edu.in::2194df76-634c-4319-bc31-3893c80f0e05" providerId="AD" clId="Web-{A5DF1927-1F28-407A-9DD8-DBF824DAB166}" dt="2020-02-13T20:25:14.908" v="45" actId="1076"/>
        <pc:sldMkLst>
          <pc:docMk/>
          <pc:sldMk cId="109857222" sldId="256"/>
        </pc:sldMkLst>
        <pc:spChg chg="mod">
          <ac:chgData name="SHREYAS PAPINWAR" userId="S::sp3298@bennett.edu.in::2194df76-634c-4319-bc31-3893c80f0e05" providerId="AD" clId="Web-{A5DF1927-1F28-407A-9DD8-DBF824DAB166}" dt="2020-02-13T20:23:35.688" v="36" actId="20577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SHREYAS PAPINWAR" userId="S::sp3298@bennett.edu.in::2194df76-634c-4319-bc31-3893c80f0e05" providerId="AD" clId="Web-{A5DF1927-1F28-407A-9DD8-DBF824DAB166}" dt="2020-02-13T20:23:49.673" v="39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HREYAS PAPINWAR" userId="S::sp3298@bennett.edu.in::2194df76-634c-4319-bc31-3893c80f0e05" providerId="AD" clId="Web-{A5DF1927-1F28-407A-9DD8-DBF824DAB166}" dt="2020-02-13T20:24:19.892" v="43" actId="1076"/>
          <ac:spMkLst>
            <pc:docMk/>
            <pc:sldMk cId="109857222" sldId="256"/>
            <ac:spMk id="6" creationId="{1A703FF1-BF76-4F19-9123-E56FD560FDDF}"/>
          </ac:spMkLst>
        </pc:spChg>
        <pc:picChg chg="add mod">
          <ac:chgData name="SHREYAS PAPINWAR" userId="S::sp3298@bennett.edu.in::2194df76-634c-4319-bc31-3893c80f0e05" providerId="AD" clId="Web-{A5DF1927-1F28-407A-9DD8-DBF824DAB166}" dt="2020-02-13T20:25:14.908" v="45" actId="1076"/>
          <ac:picMkLst>
            <pc:docMk/>
            <pc:sldMk cId="109857222" sldId="256"/>
            <ac:picMk id="4" creationId="{5D554A79-97ED-4C97-9205-A0A3615A8C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B1E53-FAEA-C845-8DED-379410827E43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96F2B-468F-404B-BF49-E1154B60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4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96F2B-468F-404B-BF49-E1154B600F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1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96F2B-468F-404B-BF49-E1154B600F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9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96F2B-468F-404B-BF49-E1154B600F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3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presenting Face Tag, a facial recognition for Smoother Journeys through Public Transportation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96F2B-468F-404B-BF49-E1154B600F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05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96F2B-468F-404B-BF49-E1154B600F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0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96F2B-468F-404B-BF49-E1154B600F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9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96F2B-468F-404B-BF49-E1154B600F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0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96F2B-468F-404B-BF49-E1154B600F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5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96F2B-468F-404B-BF49-E1154B600F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8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05629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iEvitlra1Y?feature=oembed" TargetMode="Externa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B7A0B9-B5A2-417D-ACAF-27173F342481}"/>
              </a:ext>
            </a:extLst>
          </p:cNvPr>
          <p:cNvSpPr/>
          <p:nvPr/>
        </p:nvSpPr>
        <p:spPr>
          <a:xfrm>
            <a:off x="0" y="0"/>
            <a:ext cx="5321505" cy="6858000"/>
          </a:xfrm>
          <a:prstGeom prst="rect">
            <a:avLst/>
          </a:prstGeom>
          <a:solidFill>
            <a:srgbClr val="00A7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Merge 6">
            <a:extLst>
              <a:ext uri="{FF2B5EF4-FFF2-40B4-BE49-F238E27FC236}">
                <a16:creationId xmlns:a16="http://schemas.microsoft.com/office/drawing/2014/main" id="{1E231E4B-E35C-4F90-818D-B175E6B50CCA}"/>
              </a:ext>
            </a:extLst>
          </p:cNvPr>
          <p:cNvSpPr/>
          <p:nvPr/>
        </p:nvSpPr>
        <p:spPr>
          <a:xfrm>
            <a:off x="3889944" y="1"/>
            <a:ext cx="2873114" cy="6858686"/>
          </a:xfrm>
          <a:prstGeom prst="flowChartMerge">
            <a:avLst/>
          </a:prstGeom>
          <a:solidFill>
            <a:srgbClr val="00A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711135" y="2509752"/>
            <a:ext cx="4610370" cy="1529389"/>
          </a:xfrm>
        </p:spPr>
        <p:txBody>
          <a:bodyPr>
            <a:noAutofit/>
          </a:bodyPr>
          <a:lstStyle/>
          <a:p>
            <a:r>
              <a:rPr lang="en-US" sz="10800" dirty="0">
                <a:solidFill>
                  <a:srgbClr val="FFFFFF"/>
                </a:solidFill>
                <a:latin typeface="Biome"/>
                <a:ea typeface="Microsoft JhengHei UI"/>
                <a:cs typeface="Aldhabi"/>
              </a:rPr>
              <a:t>SSDD</a:t>
            </a:r>
            <a:endParaRPr lang="en-US" sz="1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03FF1-BF76-4F19-9123-E56FD560FDDF}"/>
              </a:ext>
            </a:extLst>
          </p:cNvPr>
          <p:cNvSpPr txBox="1"/>
          <p:nvPr/>
        </p:nvSpPr>
        <p:spPr>
          <a:xfrm>
            <a:off x="537983" y="3862372"/>
            <a:ext cx="424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badi"/>
              </a:rPr>
              <a:t>Surveillance and Social Distancing Drone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AEE07-16F9-4844-A558-B3CC5B972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99" y="1867745"/>
            <a:ext cx="4347918" cy="312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2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A668EE6-2D4F-446F-BB4A-DAA9E386A5B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-1202" t="-86119" r="1202" b="-11369"/>
          <a:stretch/>
        </p:blipFill>
        <p:spPr>
          <a:xfrm>
            <a:off x="4882548" y="-1433774"/>
            <a:ext cx="2867550" cy="2867548"/>
          </a:xfrm>
          <a:solidFill>
            <a:schemeClr val="bg2"/>
          </a:solidFill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6F984FF-9918-40CA-B1CE-34A053E269A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-30000" b="-30000"/>
          <a:stretch/>
        </p:blipFill>
        <p:spPr>
          <a:xfrm>
            <a:off x="6794983" y="506117"/>
            <a:ext cx="2867550" cy="2867548"/>
          </a:xfr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B7D96B1-FFE2-4C33-AB6B-C2211F103D9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/>
          <a:srcRect l="1202" t="-17650" r="-1202" b="17650"/>
          <a:stretch/>
        </p:blipFill>
        <p:spPr>
          <a:xfrm>
            <a:off x="8707417" y="-1433774"/>
            <a:ext cx="2867550" cy="2867548"/>
          </a:xfr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A44C681-9985-4710-93A2-1477AE707B3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/>
          <a:srcRect l="21264" t="-40516" r="-21264" b="-40516"/>
          <a:stretch/>
        </p:blipFill>
        <p:spPr>
          <a:xfrm>
            <a:off x="10625427" y="506117"/>
            <a:ext cx="2867550" cy="2867548"/>
          </a:xfr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99C675F-D277-42DF-88EC-7D686B1AAFF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9390" r="9390"/>
          <a:stretch>
            <a:fillRect/>
          </a:stretch>
        </p:blipFill>
        <p:spPr>
          <a:xfrm>
            <a:off x="8707417" y="2446008"/>
            <a:ext cx="2867550" cy="2867548"/>
          </a:xfrm>
          <a:solidFill>
            <a:schemeClr val="bg1">
              <a:lumMod val="95000"/>
            </a:schemeClr>
          </a:solidFill>
        </p:spPr>
      </p:pic>
      <p:sp>
        <p:nvSpPr>
          <p:cNvPr id="15" name="AutoShape 3"/>
          <p:cNvSpPr>
            <a:spLocks/>
          </p:cNvSpPr>
          <p:nvPr/>
        </p:nvSpPr>
        <p:spPr bwMode="auto">
          <a:xfrm>
            <a:off x="10619853" y="4385899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6794985" y="-1433774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0507669" y="2446008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672952" y="506117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57692" y="2957236"/>
            <a:ext cx="3684814" cy="832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dirty="0">
                <a:latin typeface="Titillium Light" charset="0"/>
                <a:ea typeface="Titillium Light" charset="0"/>
                <a:cs typeface="Titillium Light" charset="0"/>
              </a:rPr>
              <a:t>Thank You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09437" y="387978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D0DDA1-6E72-4456-8A95-C0E60474965A}"/>
              </a:ext>
            </a:extLst>
          </p:cNvPr>
          <p:cNvSpPr txBox="1"/>
          <p:nvPr/>
        </p:nvSpPr>
        <p:spPr>
          <a:xfrm>
            <a:off x="6186196" y="5313556"/>
            <a:ext cx="3312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By:</a:t>
            </a:r>
          </a:p>
          <a:p>
            <a:pPr marL="285750" indent="-285750">
              <a:buFontTx/>
              <a:buChar char="-"/>
            </a:pPr>
            <a:r>
              <a:rPr lang="en-IN" sz="2000" b="1" dirty="0"/>
              <a:t>Abhi Bothera - E17CSE128</a:t>
            </a:r>
          </a:p>
          <a:p>
            <a:pPr marL="285750" indent="-285750">
              <a:buFontTx/>
              <a:buChar char="-"/>
            </a:pPr>
            <a:r>
              <a:rPr lang="en-IN" sz="2000" b="1" dirty="0"/>
              <a:t>Mudit Kapoor - E17CSE147</a:t>
            </a: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53509-B94E-BE46-A266-634AAA4B5A91}"/>
              </a:ext>
            </a:extLst>
          </p:cNvPr>
          <p:cNvSpPr txBox="1"/>
          <p:nvPr/>
        </p:nvSpPr>
        <p:spPr>
          <a:xfrm>
            <a:off x="2902570" y="2918172"/>
            <a:ext cx="638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PROBLEM</a:t>
            </a:r>
          </a:p>
        </p:txBody>
      </p:sp>
    </p:spTree>
    <p:extLst>
      <p:ext uri="{BB962C8B-B14F-4D97-AF65-F5344CB8AC3E}">
        <p14:creationId xmlns:p14="http://schemas.microsoft.com/office/powerpoint/2010/main" val="4639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4E9C357F-EE44-F84C-A2F1-3A41F5310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33582"/>
          <a:stretch/>
        </p:blipFill>
        <p:spPr>
          <a:xfrm>
            <a:off x="4025591" y="-1"/>
            <a:ext cx="4140820" cy="6857998"/>
          </a:xfrm>
          <a:prstGeom prst="rect">
            <a:avLst/>
          </a:prstGeom>
        </p:spPr>
      </p:pic>
      <p:pic>
        <p:nvPicPr>
          <p:cNvPr id="5" name="Picture 4" descr="A group of people in front of a large crowd of people&#10;&#10;Description automatically generated">
            <a:extLst>
              <a:ext uri="{FF2B5EF4-FFF2-40B4-BE49-F238E27FC236}">
                <a16:creationId xmlns:a16="http://schemas.microsoft.com/office/drawing/2014/main" id="{81290A51-6792-034A-A6D0-D9A421321A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8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67"/>
          <a:stretch/>
        </p:blipFill>
        <p:spPr>
          <a:xfrm>
            <a:off x="1" y="1"/>
            <a:ext cx="4025590" cy="685799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AB6A5-50A3-2E4F-8AB5-B9E8712C2A69}"/>
              </a:ext>
            </a:extLst>
          </p:cNvPr>
          <p:cNvSpPr txBox="1"/>
          <p:nvPr/>
        </p:nvSpPr>
        <p:spPr>
          <a:xfrm>
            <a:off x="228176" y="445805"/>
            <a:ext cx="266074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00" dirty="0">
                <a:solidFill>
                  <a:srgbClr val="CD9C2A"/>
                </a:solidFill>
              </a:rPr>
              <a:t>1.4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89D9C-E6F8-4B4D-B9DC-FAF2F7F53789}"/>
              </a:ext>
            </a:extLst>
          </p:cNvPr>
          <p:cNvSpPr txBox="1"/>
          <p:nvPr/>
        </p:nvSpPr>
        <p:spPr>
          <a:xfrm>
            <a:off x="2083718" y="1392218"/>
            <a:ext cx="266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D9C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lakhs</a:t>
            </a:r>
            <a:endParaRPr lang="en-US" sz="4000" b="1" dirty="0">
              <a:solidFill>
                <a:srgbClr val="CD9C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CF66E-B5C4-F24A-BC9D-C7170F79959C}"/>
              </a:ext>
            </a:extLst>
          </p:cNvPr>
          <p:cNvSpPr txBox="1"/>
          <p:nvPr/>
        </p:nvSpPr>
        <p:spPr>
          <a:xfrm>
            <a:off x="335213" y="2492529"/>
            <a:ext cx="3205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 </a:t>
            </a: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affected by </a:t>
            </a:r>
          </a:p>
          <a:p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COVID-19</a:t>
            </a: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pandemic in</a:t>
            </a: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4B3D8-306E-CA45-9DE1-FDBAD4F12E7F}"/>
              </a:ext>
            </a:extLst>
          </p:cNvPr>
          <p:cNvSpPr txBox="1"/>
          <p:nvPr/>
        </p:nvSpPr>
        <p:spPr>
          <a:xfrm>
            <a:off x="4444497" y="2543578"/>
            <a:ext cx="3205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</a:t>
            </a:r>
          </a:p>
          <a:p>
            <a:pPr algn="r"/>
            <a:r>
              <a:rPr lang="en-US" sz="3600" dirty="0">
                <a:solidFill>
                  <a:srgbClr val="E05756"/>
                </a:solidFill>
              </a:rPr>
              <a:t>Lockdown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India.</a:t>
            </a:r>
          </a:p>
          <a:p>
            <a:pPr algn="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 descr="A picture containing man, brown, table, close&#10;&#10;Description automatically generated">
            <a:extLst>
              <a:ext uri="{FF2B5EF4-FFF2-40B4-BE49-F238E27FC236}">
                <a16:creationId xmlns:a16="http://schemas.microsoft.com/office/drawing/2014/main" id="{6CD007C6-07B7-EE48-A774-FDBE7D926F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2"/>
          <a:stretch/>
        </p:blipFill>
        <p:spPr>
          <a:xfrm>
            <a:off x="8166409" y="-3"/>
            <a:ext cx="4025590" cy="6858000"/>
          </a:xfrm>
          <a:prstGeom prst="rect">
            <a:avLst/>
          </a:prstGeom>
          <a:solidFill>
            <a:srgbClr val="0D382D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5478B8-EF9C-2443-BFAD-CA4F2CA1A0F1}"/>
              </a:ext>
            </a:extLst>
          </p:cNvPr>
          <p:cNvSpPr txBox="1"/>
          <p:nvPr/>
        </p:nvSpPr>
        <p:spPr>
          <a:xfrm>
            <a:off x="3964069" y="398238"/>
            <a:ext cx="318591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00" dirty="0">
                <a:solidFill>
                  <a:srgbClr val="E05756"/>
                </a:solidFill>
              </a:rPr>
              <a:t>  62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97A22-1193-2743-B3EC-BD74D9A5C0C0}"/>
              </a:ext>
            </a:extLst>
          </p:cNvPr>
          <p:cNvSpPr txBox="1"/>
          <p:nvPr/>
        </p:nvSpPr>
        <p:spPr>
          <a:xfrm>
            <a:off x="6319422" y="1012614"/>
            <a:ext cx="2660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DF57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014191-6EFE-794B-BBE8-D41E542D9F86}"/>
              </a:ext>
            </a:extLst>
          </p:cNvPr>
          <p:cNvSpPr txBox="1"/>
          <p:nvPr/>
        </p:nvSpPr>
        <p:spPr>
          <a:xfrm>
            <a:off x="10382976" y="1392217"/>
            <a:ext cx="273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8D3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lakh</a:t>
            </a:r>
            <a:endParaRPr lang="en-US" sz="4000" b="1" dirty="0">
              <a:solidFill>
                <a:srgbClr val="28D3A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7806DE-28B7-8340-9AEA-7957E81FA4F9}"/>
              </a:ext>
            </a:extLst>
          </p:cNvPr>
          <p:cNvSpPr txBox="1"/>
          <p:nvPr/>
        </p:nvSpPr>
        <p:spPr>
          <a:xfrm>
            <a:off x="8384724" y="2492527"/>
            <a:ext cx="3298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rgbClr val="28D3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Frontline Workers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fighting this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deadly 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disease.</a:t>
            </a:r>
            <a:r>
              <a:rPr lang="en-US" sz="3600" dirty="0">
                <a:solidFill>
                  <a:srgbClr val="28D3A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7A3692-9864-1B40-BE3C-1AD8B13201DE}"/>
              </a:ext>
            </a:extLst>
          </p:cNvPr>
          <p:cNvSpPr txBox="1"/>
          <p:nvPr/>
        </p:nvSpPr>
        <p:spPr>
          <a:xfrm>
            <a:off x="7525657" y="445805"/>
            <a:ext cx="273801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700" dirty="0">
                <a:solidFill>
                  <a:srgbClr val="28D3AB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7066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  <p:bldP spid="22" grpId="0"/>
      <p:bldP spid="23" grpId="0"/>
      <p:bldP spid="20" grpId="0"/>
      <p:bldP spid="21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AFDE9-129D-C747-8546-0935AF83051C}"/>
              </a:ext>
            </a:extLst>
          </p:cNvPr>
          <p:cNvSpPr txBox="1"/>
          <p:nvPr/>
        </p:nvSpPr>
        <p:spPr>
          <a:xfrm>
            <a:off x="5328104" y="1884014"/>
            <a:ext cx="6230170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500">
                <a:solidFill>
                  <a:srgbClr val="0177DA"/>
                </a:solidFill>
                <a:latin typeface="Biome"/>
                <a:ea typeface="Microsoft JhengHei UI"/>
                <a:cs typeface="Aldhabi"/>
              </a:rPr>
              <a:t>SSDD</a:t>
            </a:r>
            <a:endParaRPr lang="en-US" sz="5400" dirty="0">
              <a:solidFill>
                <a:srgbClr val="0177D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5888A-42F6-0843-A843-44EDBA163822}"/>
              </a:ext>
            </a:extLst>
          </p:cNvPr>
          <p:cNvSpPr txBox="1"/>
          <p:nvPr/>
        </p:nvSpPr>
        <p:spPr>
          <a:xfrm>
            <a:off x="5477635" y="3848586"/>
            <a:ext cx="6272260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+mj-lt"/>
                <a:cs typeface="Calibri Light"/>
              </a:rPr>
              <a:t>A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drone for helping and alerting authorities fight COVID-19 by monitoring the public spaces to make people follow social distancing norms using OpenCV(yolo_v3).</a:t>
            </a:r>
            <a:endParaRPr lang="en-US" sz="1900" dirty="0">
              <a:solidFill>
                <a:schemeClr val="bg1">
                  <a:lumMod val="50000"/>
                </a:schemeClr>
              </a:solidFill>
              <a:latin typeface="+mj-lt"/>
              <a:cs typeface="Calibri"/>
            </a:endParaRPr>
          </a:p>
        </p:txBody>
      </p:sp>
      <p:pic>
        <p:nvPicPr>
          <p:cNvPr id="4" name="Picture 3" descr="A picture containing game, woman, standing, holding&#10;&#10;Description automatically generated">
            <a:extLst>
              <a:ext uri="{FF2B5EF4-FFF2-40B4-BE49-F238E27FC236}">
                <a16:creationId xmlns:a16="http://schemas.microsoft.com/office/drawing/2014/main" id="{7B8C714E-451C-4C5A-951D-20B2AD204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1" y="2950571"/>
            <a:ext cx="4522382" cy="2543175"/>
          </a:xfrm>
          <a:prstGeom prst="rect">
            <a:avLst/>
          </a:prstGeom>
        </p:spPr>
      </p:pic>
      <p:pic>
        <p:nvPicPr>
          <p:cNvPr id="6" name="Picture 5" descr="A picture containing chair, table, drawing&#10;&#10;Description automatically generated">
            <a:extLst>
              <a:ext uri="{FF2B5EF4-FFF2-40B4-BE49-F238E27FC236}">
                <a16:creationId xmlns:a16="http://schemas.microsoft.com/office/drawing/2014/main" id="{E9146784-CFE3-4644-B3F8-63BD2E4AE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63" y="822980"/>
            <a:ext cx="2745978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9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C00268-7228-024C-A169-20446B74C879}"/>
              </a:ext>
            </a:extLst>
          </p:cNvPr>
          <p:cNvSpPr txBox="1">
            <a:spLocks/>
          </p:cNvSpPr>
          <p:nvPr/>
        </p:nvSpPr>
        <p:spPr>
          <a:xfrm>
            <a:off x="1252201" y="508391"/>
            <a:ext cx="6705550" cy="89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Microsoft JhengHei UI"/>
                <a:cs typeface="Calibri Light"/>
              </a:rPr>
              <a:t>Our Process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DE5839-5DFB-F14D-88B5-F40CAC31527A}"/>
              </a:ext>
            </a:extLst>
          </p:cNvPr>
          <p:cNvCxnSpPr>
            <a:cxnSpLocks/>
          </p:cNvCxnSpPr>
          <p:nvPr/>
        </p:nvCxnSpPr>
        <p:spPr>
          <a:xfrm>
            <a:off x="1414848" y="1412531"/>
            <a:ext cx="549875" cy="0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5C0ADB-B24E-814C-9948-974C1042188D}"/>
              </a:ext>
            </a:extLst>
          </p:cNvPr>
          <p:cNvCxnSpPr>
            <a:cxnSpLocks/>
          </p:cNvCxnSpPr>
          <p:nvPr/>
        </p:nvCxnSpPr>
        <p:spPr>
          <a:xfrm>
            <a:off x="1952366" y="1418657"/>
            <a:ext cx="549875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DEF64E91-5AE2-0448-BE68-4832CDC66239}"/>
              </a:ext>
            </a:extLst>
          </p:cNvPr>
          <p:cNvSpPr txBox="1">
            <a:spLocks/>
          </p:cNvSpPr>
          <p:nvPr/>
        </p:nvSpPr>
        <p:spPr>
          <a:xfrm>
            <a:off x="122331" y="4737719"/>
            <a:ext cx="2701489" cy="9569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Microsoft JhengHei UI"/>
                <a:cs typeface="Calibri Light" panose="020F0302020204030204" pitchFamily="34" charset="0"/>
              </a:rPr>
              <a:t>Object Identification through YOLO_v3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8E33121-4B0C-7B4F-AF6C-1337E824F03A}"/>
              </a:ext>
            </a:extLst>
          </p:cNvPr>
          <p:cNvSpPr txBox="1">
            <a:spLocks/>
          </p:cNvSpPr>
          <p:nvPr/>
        </p:nvSpPr>
        <p:spPr>
          <a:xfrm>
            <a:off x="3225040" y="4441646"/>
            <a:ext cx="2701489" cy="15491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Microsoft JhengHei UI"/>
                <a:cs typeface="Calibri Light" panose="020F0302020204030204" pitchFamily="34" charset="0"/>
              </a:rPr>
              <a:t>Check for number of persons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5C99A352-015D-1248-9D5D-36A4F038CCD0}"/>
              </a:ext>
            </a:extLst>
          </p:cNvPr>
          <p:cNvSpPr txBox="1">
            <a:spLocks/>
          </p:cNvSpPr>
          <p:nvPr/>
        </p:nvSpPr>
        <p:spPr>
          <a:xfrm>
            <a:off x="8956477" y="4605622"/>
            <a:ext cx="2701489" cy="15491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Microsoft JhengHei UI"/>
                <a:cs typeface="Calibri Light" panose="020F0302020204030204" pitchFamily="34" charset="0"/>
              </a:rPr>
              <a:t>Send an alert to the authorities with the image.png and the log.csv file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9D78C8-570C-6741-B21B-40AF660D27EE}"/>
              </a:ext>
            </a:extLst>
          </p:cNvPr>
          <p:cNvCxnSpPr>
            <a:cxnSpLocks/>
          </p:cNvCxnSpPr>
          <p:nvPr/>
        </p:nvCxnSpPr>
        <p:spPr>
          <a:xfrm>
            <a:off x="2735896" y="3681246"/>
            <a:ext cx="352167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EB268-C9F7-5C44-8512-A2DADD1E0449}"/>
              </a:ext>
            </a:extLst>
          </p:cNvPr>
          <p:cNvCxnSpPr>
            <a:cxnSpLocks/>
          </p:cNvCxnSpPr>
          <p:nvPr/>
        </p:nvCxnSpPr>
        <p:spPr>
          <a:xfrm>
            <a:off x="8490238" y="3657711"/>
            <a:ext cx="33108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78C825-452E-4D48-9798-44DB1063A0E6}"/>
              </a:ext>
            </a:extLst>
          </p:cNvPr>
          <p:cNvCxnSpPr>
            <a:cxnSpLocks/>
          </p:cNvCxnSpPr>
          <p:nvPr/>
        </p:nvCxnSpPr>
        <p:spPr>
          <a:xfrm>
            <a:off x="5926529" y="3657711"/>
            <a:ext cx="33108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7DB3215A-48D8-4993-AA96-1AF2437A662E}"/>
              </a:ext>
            </a:extLst>
          </p:cNvPr>
          <p:cNvSpPr txBox="1">
            <a:spLocks/>
          </p:cNvSpPr>
          <p:nvPr/>
        </p:nvSpPr>
        <p:spPr>
          <a:xfrm>
            <a:off x="6130558" y="4978929"/>
            <a:ext cx="2701489" cy="12530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Microsoft JhengHei UI"/>
                <a:cs typeface="Calibri Light"/>
              </a:rPr>
              <a:t>Create a log file and take a screenshot if the number of people in a frame is greater than specified</a:t>
            </a:r>
            <a:endParaRPr lang="en-US" sz="3200" dirty="0"/>
          </a:p>
        </p:txBody>
      </p:sp>
      <p:pic>
        <p:nvPicPr>
          <p:cNvPr id="10" name="Picture 9" descr="A black sign with white text&#10;&#10;Description automatically generated">
            <a:extLst>
              <a:ext uri="{FF2B5EF4-FFF2-40B4-BE49-F238E27FC236}">
                <a16:creationId xmlns:a16="http://schemas.microsoft.com/office/drawing/2014/main" id="{24E272BA-7B3E-45E2-8B64-8BB8FE9D08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99" y="3343207"/>
            <a:ext cx="629007" cy="62900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ECE0BBB-0D84-4BFC-B84C-8079B1A73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26" y="3286633"/>
            <a:ext cx="742154" cy="742154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6BAFA40-3FD2-44D7-9A77-93696DD53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69" y="2707136"/>
            <a:ext cx="1831939" cy="1831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2B629-8D08-4373-B353-5061D9D102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/>
        </p:blipFill>
        <p:spPr>
          <a:xfrm>
            <a:off x="503910" y="2759213"/>
            <a:ext cx="1821876" cy="1796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FD0405-83C6-4F55-BF0D-CCE0A93B40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0" b="8411"/>
          <a:stretch/>
        </p:blipFill>
        <p:spPr>
          <a:xfrm>
            <a:off x="3409627" y="2812470"/>
            <a:ext cx="2332313" cy="16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/>
      <p:bldP spid="38" grpId="0"/>
      <p:bldP spid="3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CD06FB1D-4A72-8345-BFAB-5B0FA9FC69BA}"/>
              </a:ext>
            </a:extLst>
          </p:cNvPr>
          <p:cNvSpPr txBox="1">
            <a:spLocks/>
          </p:cNvSpPr>
          <p:nvPr/>
        </p:nvSpPr>
        <p:spPr>
          <a:xfrm>
            <a:off x="357810" y="173438"/>
            <a:ext cx="6705550" cy="89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Microsoft JhengHei UI"/>
                <a:cs typeface="Calibri Light"/>
              </a:rPr>
              <a:t>Our Solution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040C6B1-96CB-044C-8000-CE7C958A8FF5}"/>
              </a:ext>
            </a:extLst>
          </p:cNvPr>
          <p:cNvCxnSpPr>
            <a:cxnSpLocks/>
          </p:cNvCxnSpPr>
          <p:nvPr/>
        </p:nvCxnSpPr>
        <p:spPr>
          <a:xfrm>
            <a:off x="520457" y="1089008"/>
            <a:ext cx="549875" cy="0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0C2A9B-7E57-0A4D-A329-FDB8BDC7F510}"/>
              </a:ext>
            </a:extLst>
          </p:cNvPr>
          <p:cNvCxnSpPr>
            <a:cxnSpLocks/>
          </p:cNvCxnSpPr>
          <p:nvPr/>
        </p:nvCxnSpPr>
        <p:spPr>
          <a:xfrm>
            <a:off x="1057975" y="1083704"/>
            <a:ext cx="549875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nline Media 1" title="Drone - Surveillance and Social Distancing Footage">
            <a:hlinkClick r:id="" action="ppaction://media"/>
            <a:extLst>
              <a:ext uri="{FF2B5EF4-FFF2-40B4-BE49-F238E27FC236}">
                <a16:creationId xmlns:a16="http://schemas.microsoft.com/office/drawing/2014/main" id="{0D5CE880-5C5F-47F6-98B8-44A4C1F9C9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51747" y="1553172"/>
            <a:ext cx="8688505" cy="48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7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B41AE6-9960-1E42-916B-CA48E543F3B6}"/>
              </a:ext>
            </a:extLst>
          </p:cNvPr>
          <p:cNvSpPr txBox="1">
            <a:spLocks/>
          </p:cNvSpPr>
          <p:nvPr/>
        </p:nvSpPr>
        <p:spPr>
          <a:xfrm>
            <a:off x="638557" y="421006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Alert to Authorities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E0371A-3230-FE46-921E-EE7FB1FAA506}"/>
              </a:ext>
            </a:extLst>
          </p:cNvPr>
          <p:cNvCxnSpPr>
            <a:cxnSpLocks/>
          </p:cNvCxnSpPr>
          <p:nvPr/>
        </p:nvCxnSpPr>
        <p:spPr>
          <a:xfrm>
            <a:off x="520457" y="1089008"/>
            <a:ext cx="549875" cy="0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97287-0274-E442-A8DF-7B3476FF4F80}"/>
              </a:ext>
            </a:extLst>
          </p:cNvPr>
          <p:cNvCxnSpPr>
            <a:cxnSpLocks/>
          </p:cNvCxnSpPr>
          <p:nvPr/>
        </p:nvCxnSpPr>
        <p:spPr>
          <a:xfrm>
            <a:off x="1057975" y="1083704"/>
            <a:ext cx="549875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3940A6-1BB8-4A7A-845D-5349A9A61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7" y="829627"/>
            <a:ext cx="7505004" cy="51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D06FB1D-4A72-8345-BFAB-5B0FA9FC69BA}"/>
              </a:ext>
            </a:extLst>
          </p:cNvPr>
          <p:cNvSpPr txBox="1">
            <a:spLocks/>
          </p:cNvSpPr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it work?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53AD703-D753-4104-A87E-77567E8605A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7"/>
          <a:stretch/>
        </p:blipFill>
        <p:spPr>
          <a:xfrm>
            <a:off x="5075257" y="1454648"/>
            <a:ext cx="6553545" cy="197435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040C6B1-96CB-044C-8000-CE7C958A8FF5}"/>
              </a:ext>
            </a:extLst>
          </p:cNvPr>
          <p:cNvCxnSpPr>
            <a:cxnSpLocks/>
          </p:cNvCxnSpPr>
          <p:nvPr/>
        </p:nvCxnSpPr>
        <p:spPr>
          <a:xfrm>
            <a:off x="520457" y="1089008"/>
            <a:ext cx="549875" cy="0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0C2A9B-7E57-0A4D-A329-FDB8BDC7F510}"/>
              </a:ext>
            </a:extLst>
          </p:cNvPr>
          <p:cNvCxnSpPr>
            <a:cxnSpLocks/>
          </p:cNvCxnSpPr>
          <p:nvPr/>
        </p:nvCxnSpPr>
        <p:spPr>
          <a:xfrm>
            <a:off x="1057975" y="1083704"/>
            <a:ext cx="549875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1B8EEF-2993-4980-A596-37093650A679}"/>
              </a:ext>
            </a:extLst>
          </p:cNvPr>
          <p:cNvSpPr txBox="1"/>
          <p:nvPr/>
        </p:nvSpPr>
        <p:spPr>
          <a:xfrm>
            <a:off x="5230745" y="437373"/>
            <a:ext cx="6242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Methodology behind YOLO_v3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BB0C6-D030-4A4B-9390-D4F14F06E4E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978" y="3405825"/>
            <a:ext cx="6134100" cy="287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D06FB1D-4A72-8345-BFAB-5B0FA9FC69BA}"/>
              </a:ext>
            </a:extLst>
          </p:cNvPr>
          <p:cNvSpPr txBox="1">
            <a:spLocks/>
          </p:cNvSpPr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it work?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B1C4D1-9250-4A33-822A-3D114582814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6"/>
          <a:stretch/>
        </p:blipFill>
        <p:spPr>
          <a:xfrm>
            <a:off x="5096522" y="1083704"/>
            <a:ext cx="6511012" cy="2611218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040C6B1-96CB-044C-8000-CE7C958A8FF5}"/>
              </a:ext>
            </a:extLst>
          </p:cNvPr>
          <p:cNvCxnSpPr>
            <a:cxnSpLocks/>
          </p:cNvCxnSpPr>
          <p:nvPr/>
        </p:nvCxnSpPr>
        <p:spPr>
          <a:xfrm>
            <a:off x="520457" y="1089008"/>
            <a:ext cx="549875" cy="0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0C2A9B-7E57-0A4D-A329-FDB8BDC7F510}"/>
              </a:ext>
            </a:extLst>
          </p:cNvPr>
          <p:cNvCxnSpPr>
            <a:cxnSpLocks/>
          </p:cNvCxnSpPr>
          <p:nvPr/>
        </p:nvCxnSpPr>
        <p:spPr>
          <a:xfrm>
            <a:off x="1057975" y="1083704"/>
            <a:ext cx="549875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4EA60A-5F3A-4509-98EF-E31056AEAAA6}"/>
              </a:ext>
            </a:extLst>
          </p:cNvPr>
          <p:cNvSpPr txBox="1"/>
          <p:nvPr/>
        </p:nvSpPr>
        <p:spPr>
          <a:xfrm>
            <a:off x="5230744" y="437373"/>
            <a:ext cx="6242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Formulas Used</a:t>
            </a:r>
          </a:p>
        </p:txBody>
      </p:sp>
      <p:pic>
        <p:nvPicPr>
          <p:cNvPr id="1037" name="Picture 1050059156">
            <a:extLst>
              <a:ext uri="{FF2B5EF4-FFF2-40B4-BE49-F238E27FC236}">
                <a16:creationId xmlns:a16="http://schemas.microsoft.com/office/drawing/2014/main" id="{A73EA66C-4F98-42CF-B6A4-8715203E2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96" y="3931951"/>
            <a:ext cx="4572000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923502655">
            <a:extLst>
              <a:ext uri="{FF2B5EF4-FFF2-40B4-BE49-F238E27FC236}">
                <a16:creationId xmlns:a16="http://schemas.microsoft.com/office/drawing/2014/main" id="{FCE09A4F-881A-41C5-B4FF-4E870C2CF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96" y="4571714"/>
            <a:ext cx="4572000" cy="6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802907738">
            <a:extLst>
              <a:ext uri="{FF2B5EF4-FFF2-40B4-BE49-F238E27FC236}">
                <a16:creationId xmlns:a16="http://schemas.microsoft.com/office/drawing/2014/main" id="{C5DC7195-34C0-4D77-85A0-E501DADA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21" y="5201031"/>
            <a:ext cx="4572000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99287513">
            <a:extLst>
              <a:ext uri="{FF2B5EF4-FFF2-40B4-BE49-F238E27FC236}">
                <a16:creationId xmlns:a16="http://schemas.microsoft.com/office/drawing/2014/main" id="{EAF3EBE1-A013-4825-BF45-48EB9FC68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96" y="5851239"/>
            <a:ext cx="4572000" cy="6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0626D782-CAB4-4AE6-8961-4CD93D457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3396" y="34747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55695B2-F97B-441D-A840-CF7DC29A9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996" y="45717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672D813D-8174-4A75-BBAE-E1D115EB8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996" y="52114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385170E8-C1EE-4ED7-8D7B-62C8BB66F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996" y="58512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5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165</Words>
  <Application>Microsoft Office PowerPoint</Application>
  <PresentationFormat>Widescreen</PresentationFormat>
  <Paragraphs>51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Abadi</vt:lpstr>
      <vt:lpstr>Arial</vt:lpstr>
      <vt:lpstr>Biome</vt:lpstr>
      <vt:lpstr>Calibri</vt:lpstr>
      <vt:lpstr>Calibri Light</vt:lpstr>
      <vt:lpstr>Titillium</vt:lpstr>
      <vt:lpstr>Titillium Light</vt:lpstr>
      <vt:lpstr>office theme</vt:lpstr>
      <vt:lpstr>SSDD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SSDD</dc:title>
  <dc:creator>ABHI BOTHERA</dc:creator>
  <cp:lastModifiedBy>ABHI BOTHERA</cp:lastModifiedBy>
  <cp:revision>2</cp:revision>
  <dcterms:created xsi:type="dcterms:W3CDTF">2020-05-27T23:40:28Z</dcterms:created>
  <dcterms:modified xsi:type="dcterms:W3CDTF">2020-05-27T23:46:59Z</dcterms:modified>
</cp:coreProperties>
</file>